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9144000" cy="5143500" type="screen16x9"/>
  <p:notesSz cx="6858000" cy="9144000"/>
  <p:embeddedFontLst>
    <p:embeddedFont>
      <p:font typeface="Lato" panose="020F0502020204030203" pitchFamily="34" charset="0"/>
      <p:regular r:id="rId17"/>
      <p:bold r:id="rId18"/>
      <p:italic r:id="rId19"/>
      <p:boldItalic r:id="rId20"/>
    </p:embeddedFont>
    <p:embeddedFont>
      <p:font typeface="Lato Black" panose="020F0502020204030204" pitchFamily="34" charset="0"/>
      <p:bold r:id="rId21"/>
      <p:italic r:id="rId22"/>
      <p:boldItalic r:id="rId23"/>
    </p:embeddedFont>
    <p:embeddedFont>
      <p:font typeface="Montserrat Medium" panose="020F0502020204030204" pitchFamily="34" charset="0"/>
      <p:regular r:id="rId24"/>
      <p:italic r:id="rId25"/>
    </p:embeddedFont>
    <p:embeddedFont>
      <p:font typeface="Palanquin" panose="020B0004020203020204" pitchFamily="34" charset="77"/>
      <p:regular r:id="rId26"/>
      <p:bold r:id="rId27"/>
    </p:embeddedFont>
    <p:embeddedFont>
      <p:font typeface="Palanquin Medium" panose="020B0604020202020204" pitchFamily="34" charset="0"/>
      <p:regular r:id="rId28"/>
      <p:bold r:id="rId29"/>
    </p:embeddedFont>
    <p:embeddedFont>
      <p:font typeface="Palanquin SemiBold" panose="020B0604020202020204" pitchFamily="34" charset="0"/>
      <p:regular r:id="rId30"/>
      <p:bold r:id="rId31"/>
    </p:embeddedFont>
    <p:embeddedFont>
      <p:font typeface="Playfair Display" pitchFamily="2" charset="77"/>
      <p:regular r:id="rId32"/>
      <p:bold r:id="rId33"/>
      <p:italic r:id="rId34"/>
      <p:boldItalic r:id="rId35"/>
    </p:embeddedFont>
    <p:embeddedFont>
      <p:font typeface="Roboto" panose="02000000000000000000" pitchFamily="2" charset="0"/>
      <p:regular r:id="rId36"/>
      <p:bold r:id="rId37"/>
      <p:italic r:id="rId38"/>
      <p:boldItalic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0950411-B2D8-4A45-91CD-BDBD5D3098DE}">
  <a:tblStyle styleId="{20950411-B2D8-4A45-91CD-BDBD5D3098D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28"/>
  </p:normalViewPr>
  <p:slideViewPr>
    <p:cSldViewPr snapToGrid="0" showGuides="1">
      <p:cViewPr varScale="1">
        <p:scale>
          <a:sx n="153" d="100"/>
          <a:sy n="153" d="100"/>
        </p:scale>
        <p:origin x="352" y="1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9" Type="http://schemas.openxmlformats.org/officeDocument/2006/relationships/font" Target="fonts/font23.fntdata"/><Relationship Id="rId21" Type="http://schemas.openxmlformats.org/officeDocument/2006/relationships/font" Target="fonts/font5.fntdata"/><Relationship Id="rId34" Type="http://schemas.openxmlformats.org/officeDocument/2006/relationships/font" Target="fonts/font18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font" Target="fonts/font16.fntdata"/><Relationship Id="rId37" Type="http://schemas.openxmlformats.org/officeDocument/2006/relationships/font" Target="fonts/font21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36" Type="http://schemas.openxmlformats.org/officeDocument/2006/relationships/font" Target="fonts/font20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font" Target="fonts/font1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Relationship Id="rId35" Type="http://schemas.openxmlformats.org/officeDocument/2006/relationships/font" Target="fonts/font19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font" Target="fonts/font17.fntdata"/><Relationship Id="rId38" Type="http://schemas.openxmlformats.org/officeDocument/2006/relationships/font" Target="fonts/font2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9a36df630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9a36df630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ga5e0f777a9_0_4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6" name="Google Shape;666;ga5e0f777a9_0_4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g2fe9964ff51_0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5" name="Google Shape;675;g2fe9964ff51_0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2fe9964ff51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2fe9964ff51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ga5e0f777a9_0_23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1" name="Google Shape;701;ga5e0f777a9_0_23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ga5e0f777a9_0_40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5" name="Google Shape;775;ga5e0f777a9_0_40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9f35faa215_1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9f35faa215_1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97b0c871ff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97b0c871ff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a5e0f777a9_0_2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a5e0f777a9_0_2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a5e0f777a9_0_5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a5e0f777a9_0_5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97b0c871ff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0" name="Google Shape;590;g97b0c871ff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2fe9964ff51_1_8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6" name="Google Shape;606;g2fe9964ff51_1_8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a5e0f777a9_0_30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0" name="Google Shape;630;ga5e0f777a9_0_30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2fe9964ff51_0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9" name="Google Shape;659;g2fe9964ff51_0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 flipH="1">
            <a:off x="1098950" y="1393575"/>
            <a:ext cx="3258600" cy="190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3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098950" y="3273479"/>
            <a:ext cx="2274900" cy="7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-33687" y="0"/>
            <a:ext cx="1499875" cy="1607950"/>
            <a:chOff x="-33687" y="113450"/>
            <a:chExt cx="1499875" cy="1607950"/>
          </a:xfrm>
        </p:grpSpPr>
        <p:sp>
          <p:nvSpPr>
            <p:cNvPr id="12" name="Google Shape;12;p2"/>
            <p:cNvSpPr/>
            <p:nvPr/>
          </p:nvSpPr>
          <p:spPr>
            <a:xfrm flipH="1">
              <a:off x="-33687" y="113450"/>
              <a:ext cx="1002000" cy="1607950"/>
            </a:xfrm>
            <a:custGeom>
              <a:avLst/>
              <a:gdLst/>
              <a:ahLst/>
              <a:cxnLst/>
              <a:rect l="l" t="t" r="r" b="b"/>
              <a:pathLst>
                <a:path w="40080" h="64318" extrusionOk="0">
                  <a:moveTo>
                    <a:pt x="38384" y="1"/>
                  </a:moveTo>
                  <a:cubicBezTo>
                    <a:pt x="35907" y="1"/>
                    <a:pt x="31554" y="296"/>
                    <a:pt x="31201" y="321"/>
                  </a:cubicBezTo>
                  <a:cubicBezTo>
                    <a:pt x="24833" y="1064"/>
                    <a:pt x="18537" y="3187"/>
                    <a:pt x="13337" y="7042"/>
                  </a:cubicBezTo>
                  <a:cubicBezTo>
                    <a:pt x="10648" y="9059"/>
                    <a:pt x="8278" y="11499"/>
                    <a:pt x="6368" y="14294"/>
                  </a:cubicBezTo>
                  <a:cubicBezTo>
                    <a:pt x="8597" y="15284"/>
                    <a:pt x="10578" y="16735"/>
                    <a:pt x="12205" y="18574"/>
                  </a:cubicBezTo>
                  <a:cubicBezTo>
                    <a:pt x="15884" y="22854"/>
                    <a:pt x="11922" y="29682"/>
                    <a:pt x="8385" y="32653"/>
                  </a:cubicBezTo>
                  <a:cubicBezTo>
                    <a:pt x="5944" y="34705"/>
                    <a:pt x="3078" y="36226"/>
                    <a:pt x="1" y="37110"/>
                  </a:cubicBezTo>
                  <a:cubicBezTo>
                    <a:pt x="107" y="41709"/>
                    <a:pt x="1239" y="46272"/>
                    <a:pt x="3220" y="50411"/>
                  </a:cubicBezTo>
                  <a:cubicBezTo>
                    <a:pt x="11285" y="52321"/>
                    <a:pt x="18714" y="56283"/>
                    <a:pt x="24020" y="63004"/>
                  </a:cubicBezTo>
                  <a:cubicBezTo>
                    <a:pt x="24338" y="63428"/>
                    <a:pt x="24657" y="63853"/>
                    <a:pt x="24939" y="64277"/>
                  </a:cubicBezTo>
                  <a:cubicBezTo>
                    <a:pt x="25522" y="64305"/>
                    <a:pt x="26105" y="64318"/>
                    <a:pt x="26686" y="64318"/>
                  </a:cubicBezTo>
                  <a:cubicBezTo>
                    <a:pt x="28331" y="64318"/>
                    <a:pt x="29970" y="64212"/>
                    <a:pt x="31590" y="64029"/>
                  </a:cubicBezTo>
                  <a:cubicBezTo>
                    <a:pt x="32439" y="63923"/>
                    <a:pt x="40080" y="62862"/>
                    <a:pt x="40080" y="62261"/>
                  </a:cubicBezTo>
                  <a:lnTo>
                    <a:pt x="40080" y="180"/>
                  </a:lnTo>
                  <a:cubicBezTo>
                    <a:pt x="40069" y="48"/>
                    <a:pt x="39378" y="1"/>
                    <a:pt x="38384" y="1"/>
                  </a:cubicBezTo>
                  <a:close/>
                </a:path>
              </a:pathLst>
            </a:custGeom>
            <a:solidFill>
              <a:srgbClr val="FEF4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flipH="1">
              <a:off x="344813" y="1374575"/>
              <a:ext cx="543025" cy="345825"/>
            </a:xfrm>
            <a:custGeom>
              <a:avLst/>
              <a:gdLst/>
              <a:ahLst/>
              <a:cxnLst/>
              <a:rect l="l" t="t" r="r" b="b"/>
              <a:pathLst>
                <a:path w="21721" h="13833" extrusionOk="0">
                  <a:moveTo>
                    <a:pt x="1" y="1"/>
                  </a:moveTo>
                  <a:cubicBezTo>
                    <a:pt x="2159" y="4352"/>
                    <a:pt x="5519" y="7995"/>
                    <a:pt x="9729" y="10472"/>
                  </a:cubicBezTo>
                  <a:cubicBezTo>
                    <a:pt x="13125" y="12382"/>
                    <a:pt x="16945" y="13549"/>
                    <a:pt x="20872" y="13797"/>
                  </a:cubicBezTo>
                  <a:lnTo>
                    <a:pt x="21720" y="13832"/>
                  </a:lnTo>
                  <a:cubicBezTo>
                    <a:pt x="21438" y="13408"/>
                    <a:pt x="21119" y="12983"/>
                    <a:pt x="20801" y="12594"/>
                  </a:cubicBezTo>
                  <a:cubicBezTo>
                    <a:pt x="15495" y="5873"/>
                    <a:pt x="8066" y="1911"/>
                    <a:pt x="1" y="1"/>
                  </a:cubicBezTo>
                  <a:close/>
                </a:path>
              </a:pathLst>
            </a:custGeom>
            <a:solidFill>
              <a:srgbClr val="FFD8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flipH="1">
              <a:off x="809088" y="420675"/>
              <a:ext cx="657100" cy="644925"/>
            </a:xfrm>
            <a:custGeom>
              <a:avLst/>
              <a:gdLst/>
              <a:ahLst/>
              <a:cxnLst/>
              <a:rect l="l" t="t" r="r" b="b"/>
              <a:pathLst>
                <a:path w="26284" h="25797" extrusionOk="0">
                  <a:moveTo>
                    <a:pt x="16555" y="0"/>
                  </a:moveTo>
                  <a:cubicBezTo>
                    <a:pt x="14261" y="0"/>
                    <a:pt x="11956" y="260"/>
                    <a:pt x="9728" y="802"/>
                  </a:cubicBezTo>
                  <a:cubicBezTo>
                    <a:pt x="6863" y="1510"/>
                    <a:pt x="4811" y="3349"/>
                    <a:pt x="3219" y="5861"/>
                  </a:cubicBezTo>
                  <a:cubicBezTo>
                    <a:pt x="2618" y="6851"/>
                    <a:pt x="2088" y="7948"/>
                    <a:pt x="1698" y="9080"/>
                  </a:cubicBezTo>
                  <a:cubicBezTo>
                    <a:pt x="0" y="14067"/>
                    <a:pt x="1026" y="20965"/>
                    <a:pt x="5837" y="24007"/>
                  </a:cubicBezTo>
                  <a:cubicBezTo>
                    <a:pt x="7927" y="25325"/>
                    <a:pt x="10601" y="25796"/>
                    <a:pt x="13221" y="25796"/>
                  </a:cubicBezTo>
                  <a:cubicBezTo>
                    <a:pt x="14681" y="25796"/>
                    <a:pt x="16124" y="25650"/>
                    <a:pt x="17440" y="25422"/>
                  </a:cubicBezTo>
                  <a:cubicBezTo>
                    <a:pt x="18253" y="25281"/>
                    <a:pt x="19102" y="25104"/>
                    <a:pt x="19881" y="24856"/>
                  </a:cubicBezTo>
                  <a:cubicBezTo>
                    <a:pt x="19668" y="18772"/>
                    <a:pt x="20871" y="12723"/>
                    <a:pt x="23383" y="7170"/>
                  </a:cubicBezTo>
                  <a:cubicBezTo>
                    <a:pt x="24196" y="5365"/>
                    <a:pt x="25151" y="3632"/>
                    <a:pt x="26283" y="2005"/>
                  </a:cubicBezTo>
                  <a:cubicBezTo>
                    <a:pt x="24798" y="1333"/>
                    <a:pt x="23241" y="838"/>
                    <a:pt x="21649" y="519"/>
                  </a:cubicBezTo>
                  <a:cubicBezTo>
                    <a:pt x="20376" y="236"/>
                    <a:pt x="19067" y="95"/>
                    <a:pt x="17758" y="24"/>
                  </a:cubicBezTo>
                  <a:cubicBezTo>
                    <a:pt x="17358" y="8"/>
                    <a:pt x="16957" y="0"/>
                    <a:pt x="16555" y="0"/>
                  </a:cubicBezTo>
                  <a:close/>
                </a:path>
              </a:pathLst>
            </a:custGeom>
            <a:solidFill>
              <a:srgbClr val="3034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" name="Google Shape;15;p2"/>
          <p:cNvGrpSpPr/>
          <p:nvPr/>
        </p:nvGrpSpPr>
        <p:grpSpPr>
          <a:xfrm rot="10800000" flipH="1">
            <a:off x="7856046" y="-399025"/>
            <a:ext cx="1530279" cy="1554808"/>
            <a:chOff x="-4" y="3974850"/>
            <a:chExt cx="1530279" cy="1554808"/>
          </a:xfrm>
        </p:grpSpPr>
        <p:sp>
          <p:nvSpPr>
            <p:cNvPr id="16" name="Google Shape;16;p2"/>
            <p:cNvSpPr/>
            <p:nvPr/>
          </p:nvSpPr>
          <p:spPr>
            <a:xfrm flipH="1">
              <a:off x="-4" y="3974850"/>
              <a:ext cx="1530279" cy="1554808"/>
            </a:xfrm>
            <a:custGeom>
              <a:avLst/>
              <a:gdLst/>
              <a:ahLst/>
              <a:cxnLst/>
              <a:rect l="l" t="t" r="r" b="b"/>
              <a:pathLst>
                <a:path w="35374" h="35941" extrusionOk="0">
                  <a:moveTo>
                    <a:pt x="0" y="0"/>
                  </a:moveTo>
                  <a:lnTo>
                    <a:pt x="0" y="35940"/>
                  </a:lnTo>
                  <a:lnTo>
                    <a:pt x="35374" y="35940"/>
                  </a:lnTo>
                  <a:cubicBezTo>
                    <a:pt x="35162" y="32898"/>
                    <a:pt x="34490" y="29856"/>
                    <a:pt x="33393" y="26991"/>
                  </a:cubicBezTo>
                  <a:lnTo>
                    <a:pt x="13018" y="26991"/>
                  </a:lnTo>
                  <a:cubicBezTo>
                    <a:pt x="12558" y="26991"/>
                    <a:pt x="13654" y="22109"/>
                    <a:pt x="13831" y="21614"/>
                  </a:cubicBezTo>
                  <a:cubicBezTo>
                    <a:pt x="14468" y="19810"/>
                    <a:pt x="15635" y="18218"/>
                    <a:pt x="17156" y="17015"/>
                  </a:cubicBezTo>
                  <a:cubicBezTo>
                    <a:pt x="18733" y="15867"/>
                    <a:pt x="20331" y="15543"/>
                    <a:pt x="21991" y="15543"/>
                  </a:cubicBezTo>
                  <a:cubicBezTo>
                    <a:pt x="23349" y="15543"/>
                    <a:pt x="24748" y="15759"/>
                    <a:pt x="26212" y="15919"/>
                  </a:cubicBezTo>
                  <a:cubicBezTo>
                    <a:pt x="26530" y="15954"/>
                    <a:pt x="26884" y="15989"/>
                    <a:pt x="27238" y="16025"/>
                  </a:cubicBezTo>
                  <a:cubicBezTo>
                    <a:pt x="25823" y="14150"/>
                    <a:pt x="24267" y="12417"/>
                    <a:pt x="22569" y="10825"/>
                  </a:cubicBezTo>
                  <a:cubicBezTo>
                    <a:pt x="21330" y="9693"/>
                    <a:pt x="19986" y="8667"/>
                    <a:pt x="18571" y="7712"/>
                  </a:cubicBezTo>
                  <a:cubicBezTo>
                    <a:pt x="16697" y="9127"/>
                    <a:pt x="14786" y="10436"/>
                    <a:pt x="12911" y="11603"/>
                  </a:cubicBezTo>
                  <a:cubicBezTo>
                    <a:pt x="12525" y="11861"/>
                    <a:pt x="5555" y="15351"/>
                    <a:pt x="4324" y="15351"/>
                  </a:cubicBezTo>
                  <a:cubicBezTo>
                    <a:pt x="4204" y="15351"/>
                    <a:pt x="4139" y="15318"/>
                    <a:pt x="4139" y="15246"/>
                  </a:cubicBezTo>
                  <a:lnTo>
                    <a:pt x="4139" y="1168"/>
                  </a:lnTo>
                  <a:cubicBezTo>
                    <a:pt x="2759" y="708"/>
                    <a:pt x="1380" y="354"/>
                    <a:pt x="0" y="0"/>
                  </a:cubicBezTo>
                  <a:close/>
                </a:path>
              </a:pathLst>
            </a:custGeom>
            <a:solidFill>
              <a:srgbClr val="FFA8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 flipH="1">
              <a:off x="725339" y="4016162"/>
              <a:ext cx="647343" cy="633283"/>
            </a:xfrm>
            <a:custGeom>
              <a:avLst/>
              <a:gdLst/>
              <a:ahLst/>
              <a:cxnLst/>
              <a:rect l="l" t="t" r="r" b="b"/>
              <a:pathLst>
                <a:path w="14964" h="14639" extrusionOk="0">
                  <a:moveTo>
                    <a:pt x="1" y="0"/>
                  </a:moveTo>
                  <a:lnTo>
                    <a:pt x="1" y="14539"/>
                  </a:lnTo>
                  <a:cubicBezTo>
                    <a:pt x="1" y="14607"/>
                    <a:pt x="63" y="14639"/>
                    <a:pt x="178" y="14639"/>
                  </a:cubicBezTo>
                  <a:cubicBezTo>
                    <a:pt x="1427" y="14639"/>
                    <a:pt x="8883" y="10907"/>
                    <a:pt x="9304" y="10648"/>
                  </a:cubicBezTo>
                  <a:cubicBezTo>
                    <a:pt x="11179" y="9481"/>
                    <a:pt x="13054" y="8172"/>
                    <a:pt x="14964" y="6757"/>
                  </a:cubicBezTo>
                  <a:cubicBezTo>
                    <a:pt x="10577" y="3785"/>
                    <a:pt x="5094" y="1557"/>
                    <a:pt x="1" y="0"/>
                  </a:cubicBezTo>
                  <a:close/>
                </a:path>
              </a:pathLst>
            </a:custGeom>
            <a:solidFill>
              <a:srgbClr val="FEF4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 flipH="1">
              <a:off x="85704" y="4647702"/>
              <a:ext cx="901365" cy="494765"/>
            </a:xfrm>
            <a:custGeom>
              <a:avLst/>
              <a:gdLst/>
              <a:ahLst/>
              <a:cxnLst/>
              <a:rect l="l" t="t" r="r" b="b"/>
              <a:pathLst>
                <a:path w="20836" h="11437" extrusionOk="0">
                  <a:moveTo>
                    <a:pt x="9485" y="1"/>
                  </a:moveTo>
                  <a:cubicBezTo>
                    <a:pt x="7802" y="1"/>
                    <a:pt x="6190" y="322"/>
                    <a:pt x="4599" y="1461"/>
                  </a:cubicBezTo>
                  <a:cubicBezTo>
                    <a:pt x="3078" y="2664"/>
                    <a:pt x="1911" y="4256"/>
                    <a:pt x="1274" y="6060"/>
                  </a:cubicBezTo>
                  <a:cubicBezTo>
                    <a:pt x="1097" y="6555"/>
                    <a:pt x="1" y="11437"/>
                    <a:pt x="461" y="11437"/>
                  </a:cubicBezTo>
                  <a:lnTo>
                    <a:pt x="20836" y="11437"/>
                  </a:lnTo>
                  <a:cubicBezTo>
                    <a:pt x="19315" y="7510"/>
                    <a:pt x="17263" y="3831"/>
                    <a:pt x="14716" y="471"/>
                  </a:cubicBezTo>
                  <a:cubicBezTo>
                    <a:pt x="14363" y="435"/>
                    <a:pt x="14009" y="400"/>
                    <a:pt x="13690" y="365"/>
                  </a:cubicBezTo>
                  <a:cubicBezTo>
                    <a:pt x="12227" y="207"/>
                    <a:pt x="10833" y="1"/>
                    <a:pt x="9485" y="1"/>
                  </a:cubicBezTo>
                  <a:close/>
                </a:path>
              </a:pathLst>
            </a:custGeom>
            <a:solidFill>
              <a:srgbClr val="3034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1"/>
          <p:cNvSpPr txBox="1">
            <a:spLocks noGrp="1"/>
          </p:cNvSpPr>
          <p:nvPr>
            <p:ph type="title" hasCustomPrompt="1"/>
          </p:nvPr>
        </p:nvSpPr>
        <p:spPr>
          <a:xfrm>
            <a:off x="716250" y="1874250"/>
            <a:ext cx="4258200" cy="139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88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6" name="Google Shape;96;p11"/>
          <p:cNvSpPr txBox="1">
            <a:spLocks noGrp="1"/>
          </p:cNvSpPr>
          <p:nvPr>
            <p:ph type="subTitle" idx="1"/>
          </p:nvPr>
        </p:nvSpPr>
        <p:spPr>
          <a:xfrm>
            <a:off x="716250" y="3256794"/>
            <a:ext cx="1985700" cy="75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97" name="Google Shape;97;p11"/>
          <p:cNvGrpSpPr/>
          <p:nvPr/>
        </p:nvGrpSpPr>
        <p:grpSpPr>
          <a:xfrm>
            <a:off x="7541968" y="3505591"/>
            <a:ext cx="1985861" cy="1765938"/>
            <a:chOff x="3033525" y="2679425"/>
            <a:chExt cx="1834175" cy="1631050"/>
          </a:xfrm>
        </p:grpSpPr>
        <p:sp>
          <p:nvSpPr>
            <p:cNvPr id="98" name="Google Shape;98;p11"/>
            <p:cNvSpPr/>
            <p:nvPr/>
          </p:nvSpPr>
          <p:spPr>
            <a:xfrm>
              <a:off x="4141625" y="2679425"/>
              <a:ext cx="720750" cy="504975"/>
            </a:xfrm>
            <a:custGeom>
              <a:avLst/>
              <a:gdLst/>
              <a:ahLst/>
              <a:cxnLst/>
              <a:rect l="l" t="t" r="r" b="b"/>
              <a:pathLst>
                <a:path w="28830" h="20199" extrusionOk="0">
                  <a:moveTo>
                    <a:pt x="16294" y="0"/>
                  </a:moveTo>
                  <a:cubicBezTo>
                    <a:pt x="11568" y="0"/>
                    <a:pt x="7077" y="1785"/>
                    <a:pt x="3750" y="5354"/>
                  </a:cubicBezTo>
                  <a:cubicBezTo>
                    <a:pt x="2229" y="6981"/>
                    <a:pt x="991" y="8785"/>
                    <a:pt x="0" y="10766"/>
                  </a:cubicBezTo>
                  <a:cubicBezTo>
                    <a:pt x="7932" y="16593"/>
                    <a:pt x="18027" y="20199"/>
                    <a:pt x="26488" y="20199"/>
                  </a:cubicBezTo>
                  <a:cubicBezTo>
                    <a:pt x="27272" y="20199"/>
                    <a:pt x="28042" y="20168"/>
                    <a:pt x="28795" y="20105"/>
                  </a:cubicBezTo>
                  <a:cubicBezTo>
                    <a:pt x="28795" y="20105"/>
                    <a:pt x="28795" y="13454"/>
                    <a:pt x="28830" y="4186"/>
                  </a:cubicBezTo>
                  <a:cubicBezTo>
                    <a:pt x="27627" y="1180"/>
                    <a:pt x="21118" y="437"/>
                    <a:pt x="18713" y="154"/>
                  </a:cubicBezTo>
                  <a:cubicBezTo>
                    <a:pt x="17903" y="51"/>
                    <a:pt x="17095" y="0"/>
                    <a:pt x="1629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11"/>
            <p:cNvSpPr/>
            <p:nvPr/>
          </p:nvSpPr>
          <p:spPr>
            <a:xfrm>
              <a:off x="3400525" y="2784075"/>
              <a:ext cx="1467175" cy="1526400"/>
            </a:xfrm>
            <a:custGeom>
              <a:avLst/>
              <a:gdLst/>
              <a:ahLst/>
              <a:cxnLst/>
              <a:rect l="l" t="t" r="r" b="b"/>
              <a:pathLst>
                <a:path w="58687" h="61056" extrusionOk="0">
                  <a:moveTo>
                    <a:pt x="58474" y="0"/>
                  </a:moveTo>
                  <a:cubicBezTo>
                    <a:pt x="58474" y="9268"/>
                    <a:pt x="58439" y="15919"/>
                    <a:pt x="58439" y="15919"/>
                  </a:cubicBezTo>
                  <a:cubicBezTo>
                    <a:pt x="57686" y="15982"/>
                    <a:pt x="56916" y="16013"/>
                    <a:pt x="56133" y="16013"/>
                  </a:cubicBezTo>
                  <a:cubicBezTo>
                    <a:pt x="47676" y="16013"/>
                    <a:pt x="37608" y="12407"/>
                    <a:pt x="29644" y="6580"/>
                  </a:cubicBezTo>
                  <a:cubicBezTo>
                    <a:pt x="27133" y="11426"/>
                    <a:pt x="25895" y="17086"/>
                    <a:pt x="25152" y="22321"/>
                  </a:cubicBezTo>
                  <a:cubicBezTo>
                    <a:pt x="23701" y="32721"/>
                    <a:pt x="21437" y="45562"/>
                    <a:pt x="9906" y="49311"/>
                  </a:cubicBezTo>
                  <a:cubicBezTo>
                    <a:pt x="7806" y="50011"/>
                    <a:pt x="5614" y="50250"/>
                    <a:pt x="3411" y="50250"/>
                  </a:cubicBezTo>
                  <a:cubicBezTo>
                    <a:pt x="2274" y="50250"/>
                    <a:pt x="1133" y="50186"/>
                    <a:pt x="1" y="50090"/>
                  </a:cubicBezTo>
                  <a:lnTo>
                    <a:pt x="1" y="50090"/>
                  </a:lnTo>
                  <a:cubicBezTo>
                    <a:pt x="2583" y="53450"/>
                    <a:pt x="4635" y="57129"/>
                    <a:pt x="6156" y="61056"/>
                  </a:cubicBezTo>
                  <a:lnTo>
                    <a:pt x="58686" y="61056"/>
                  </a:lnTo>
                  <a:lnTo>
                    <a:pt x="58686" y="991"/>
                  </a:lnTo>
                  <a:cubicBezTo>
                    <a:pt x="58686" y="673"/>
                    <a:pt x="58615" y="319"/>
                    <a:pt x="584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11"/>
            <p:cNvSpPr/>
            <p:nvPr/>
          </p:nvSpPr>
          <p:spPr>
            <a:xfrm>
              <a:off x="3033525" y="4024550"/>
              <a:ext cx="520900" cy="285925"/>
            </a:xfrm>
            <a:custGeom>
              <a:avLst/>
              <a:gdLst/>
              <a:ahLst/>
              <a:cxnLst/>
              <a:rect l="l" t="t" r="r" b="b"/>
              <a:pathLst>
                <a:path w="20836" h="11437" extrusionOk="0">
                  <a:moveTo>
                    <a:pt x="9485" y="1"/>
                  </a:moveTo>
                  <a:cubicBezTo>
                    <a:pt x="7802" y="1"/>
                    <a:pt x="6190" y="322"/>
                    <a:pt x="4599" y="1461"/>
                  </a:cubicBezTo>
                  <a:cubicBezTo>
                    <a:pt x="3078" y="2664"/>
                    <a:pt x="1911" y="4256"/>
                    <a:pt x="1274" y="6060"/>
                  </a:cubicBezTo>
                  <a:cubicBezTo>
                    <a:pt x="1097" y="6555"/>
                    <a:pt x="1" y="11437"/>
                    <a:pt x="461" y="11437"/>
                  </a:cubicBezTo>
                  <a:lnTo>
                    <a:pt x="20836" y="11437"/>
                  </a:lnTo>
                  <a:cubicBezTo>
                    <a:pt x="19315" y="7510"/>
                    <a:pt x="17263" y="3831"/>
                    <a:pt x="14716" y="471"/>
                  </a:cubicBezTo>
                  <a:cubicBezTo>
                    <a:pt x="14363" y="435"/>
                    <a:pt x="14009" y="400"/>
                    <a:pt x="13690" y="365"/>
                  </a:cubicBezTo>
                  <a:cubicBezTo>
                    <a:pt x="12227" y="207"/>
                    <a:pt x="10833" y="1"/>
                    <a:pt x="948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" name="Google Shape;101;p11"/>
          <p:cNvGrpSpPr/>
          <p:nvPr/>
        </p:nvGrpSpPr>
        <p:grpSpPr>
          <a:xfrm flipH="1">
            <a:off x="-72825" y="0"/>
            <a:ext cx="1228400" cy="1822350"/>
            <a:chOff x="3639300" y="-576150"/>
            <a:chExt cx="1228400" cy="1822350"/>
          </a:xfrm>
        </p:grpSpPr>
        <p:sp>
          <p:nvSpPr>
            <p:cNvPr id="102" name="Google Shape;102;p11"/>
            <p:cNvSpPr/>
            <p:nvPr/>
          </p:nvSpPr>
          <p:spPr>
            <a:xfrm>
              <a:off x="4141625" y="741225"/>
              <a:ext cx="720750" cy="504975"/>
            </a:xfrm>
            <a:custGeom>
              <a:avLst/>
              <a:gdLst/>
              <a:ahLst/>
              <a:cxnLst/>
              <a:rect l="l" t="t" r="r" b="b"/>
              <a:pathLst>
                <a:path w="28830" h="20199" extrusionOk="0">
                  <a:moveTo>
                    <a:pt x="16294" y="0"/>
                  </a:moveTo>
                  <a:cubicBezTo>
                    <a:pt x="11568" y="0"/>
                    <a:pt x="7077" y="1785"/>
                    <a:pt x="3750" y="5354"/>
                  </a:cubicBezTo>
                  <a:cubicBezTo>
                    <a:pt x="2229" y="6981"/>
                    <a:pt x="991" y="8785"/>
                    <a:pt x="0" y="10766"/>
                  </a:cubicBezTo>
                  <a:cubicBezTo>
                    <a:pt x="7932" y="16593"/>
                    <a:pt x="18027" y="20199"/>
                    <a:pt x="26488" y="20199"/>
                  </a:cubicBezTo>
                  <a:cubicBezTo>
                    <a:pt x="27272" y="20199"/>
                    <a:pt x="28042" y="20168"/>
                    <a:pt x="28795" y="20105"/>
                  </a:cubicBezTo>
                  <a:cubicBezTo>
                    <a:pt x="28795" y="20105"/>
                    <a:pt x="28795" y="13454"/>
                    <a:pt x="28830" y="4186"/>
                  </a:cubicBezTo>
                  <a:cubicBezTo>
                    <a:pt x="27627" y="1180"/>
                    <a:pt x="21118" y="437"/>
                    <a:pt x="18713" y="154"/>
                  </a:cubicBezTo>
                  <a:cubicBezTo>
                    <a:pt x="17903" y="51"/>
                    <a:pt x="17095" y="0"/>
                    <a:pt x="16294" y="0"/>
                  </a:cubicBezTo>
                  <a:close/>
                </a:path>
              </a:pathLst>
            </a:custGeom>
            <a:solidFill>
              <a:srgbClr val="3034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11"/>
            <p:cNvSpPr/>
            <p:nvPr/>
          </p:nvSpPr>
          <p:spPr>
            <a:xfrm>
              <a:off x="3749850" y="-576150"/>
              <a:ext cx="1117850" cy="1586525"/>
            </a:xfrm>
            <a:custGeom>
              <a:avLst/>
              <a:gdLst/>
              <a:ahLst/>
              <a:cxnLst/>
              <a:rect l="l" t="t" r="r" b="b"/>
              <a:pathLst>
                <a:path w="44714" h="63461" extrusionOk="0">
                  <a:moveTo>
                    <a:pt x="44713" y="1"/>
                  </a:moveTo>
                  <a:cubicBezTo>
                    <a:pt x="44678" y="7040"/>
                    <a:pt x="34879" y="11992"/>
                    <a:pt x="29502" y="14150"/>
                  </a:cubicBezTo>
                  <a:cubicBezTo>
                    <a:pt x="27415" y="14964"/>
                    <a:pt x="25258" y="15671"/>
                    <a:pt x="23100" y="16343"/>
                  </a:cubicBezTo>
                  <a:cubicBezTo>
                    <a:pt x="23595" y="17015"/>
                    <a:pt x="24019" y="17723"/>
                    <a:pt x="24373" y="18466"/>
                  </a:cubicBezTo>
                  <a:cubicBezTo>
                    <a:pt x="25541" y="21083"/>
                    <a:pt x="25682" y="24055"/>
                    <a:pt x="24798" y="26778"/>
                  </a:cubicBezTo>
                  <a:cubicBezTo>
                    <a:pt x="23666" y="30245"/>
                    <a:pt x="20836" y="33004"/>
                    <a:pt x="17475" y="34455"/>
                  </a:cubicBezTo>
                  <a:cubicBezTo>
                    <a:pt x="15798" y="35190"/>
                    <a:pt x="13648" y="35654"/>
                    <a:pt x="11545" y="35654"/>
                  </a:cubicBezTo>
                  <a:cubicBezTo>
                    <a:pt x="9702" y="35654"/>
                    <a:pt x="7895" y="35297"/>
                    <a:pt x="6474" y="34455"/>
                  </a:cubicBezTo>
                  <a:lnTo>
                    <a:pt x="6439" y="34455"/>
                  </a:lnTo>
                  <a:cubicBezTo>
                    <a:pt x="5342" y="33782"/>
                    <a:pt x="4493" y="32757"/>
                    <a:pt x="3679" y="31731"/>
                  </a:cubicBezTo>
                  <a:lnTo>
                    <a:pt x="3644" y="31695"/>
                  </a:lnTo>
                  <a:cubicBezTo>
                    <a:pt x="3113" y="33146"/>
                    <a:pt x="2689" y="34631"/>
                    <a:pt x="2371" y="36152"/>
                  </a:cubicBezTo>
                  <a:cubicBezTo>
                    <a:pt x="1" y="46835"/>
                    <a:pt x="6403" y="56669"/>
                    <a:pt x="15636" y="63461"/>
                  </a:cubicBezTo>
                  <a:cubicBezTo>
                    <a:pt x="16626" y="61515"/>
                    <a:pt x="17900" y="59676"/>
                    <a:pt x="19385" y="58049"/>
                  </a:cubicBezTo>
                  <a:cubicBezTo>
                    <a:pt x="22763" y="54488"/>
                    <a:pt x="27293" y="52708"/>
                    <a:pt x="32052" y="52708"/>
                  </a:cubicBezTo>
                  <a:cubicBezTo>
                    <a:pt x="32824" y="52708"/>
                    <a:pt x="33603" y="52755"/>
                    <a:pt x="34384" y="52849"/>
                  </a:cubicBezTo>
                  <a:cubicBezTo>
                    <a:pt x="36754" y="53132"/>
                    <a:pt x="43263" y="53910"/>
                    <a:pt x="44501" y="56881"/>
                  </a:cubicBezTo>
                  <a:cubicBezTo>
                    <a:pt x="44572" y="35454"/>
                    <a:pt x="44713" y="30"/>
                    <a:pt x="44713" y="1"/>
                  </a:cubicBezTo>
                  <a:close/>
                </a:path>
              </a:pathLst>
            </a:custGeom>
            <a:solidFill>
              <a:srgbClr val="FEF4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11"/>
            <p:cNvSpPr/>
            <p:nvPr/>
          </p:nvSpPr>
          <p:spPr>
            <a:xfrm>
              <a:off x="3639300" y="-321450"/>
              <a:ext cx="688050" cy="537700"/>
            </a:xfrm>
            <a:custGeom>
              <a:avLst/>
              <a:gdLst/>
              <a:ahLst/>
              <a:cxnLst/>
              <a:rect l="l" t="t" r="r" b="b"/>
              <a:pathLst>
                <a:path w="27522" h="21508" extrusionOk="0">
                  <a:moveTo>
                    <a:pt x="13885" y="0"/>
                  </a:moveTo>
                  <a:cubicBezTo>
                    <a:pt x="11736" y="0"/>
                    <a:pt x="9587" y="354"/>
                    <a:pt x="7535" y="1061"/>
                  </a:cubicBezTo>
                  <a:cubicBezTo>
                    <a:pt x="5519" y="1663"/>
                    <a:pt x="3715" y="2795"/>
                    <a:pt x="2265" y="4280"/>
                  </a:cubicBezTo>
                  <a:cubicBezTo>
                    <a:pt x="850" y="5801"/>
                    <a:pt x="1" y="7924"/>
                    <a:pt x="284" y="9940"/>
                  </a:cubicBezTo>
                  <a:cubicBezTo>
                    <a:pt x="567" y="11956"/>
                    <a:pt x="1840" y="13619"/>
                    <a:pt x="3114" y="15175"/>
                  </a:cubicBezTo>
                  <a:lnTo>
                    <a:pt x="8101" y="21507"/>
                  </a:lnTo>
                  <a:cubicBezTo>
                    <a:pt x="9057" y="18784"/>
                    <a:pt x="10507" y="16307"/>
                    <a:pt x="12382" y="14150"/>
                  </a:cubicBezTo>
                  <a:cubicBezTo>
                    <a:pt x="16450" y="9657"/>
                    <a:pt x="21968" y="7889"/>
                    <a:pt x="27522" y="6155"/>
                  </a:cubicBezTo>
                  <a:cubicBezTo>
                    <a:pt x="25647" y="3750"/>
                    <a:pt x="23100" y="1981"/>
                    <a:pt x="20235" y="1061"/>
                  </a:cubicBezTo>
                  <a:cubicBezTo>
                    <a:pt x="18183" y="354"/>
                    <a:pt x="16034" y="0"/>
                    <a:pt x="13885" y="0"/>
                  </a:cubicBezTo>
                  <a:close/>
                </a:path>
              </a:pathLst>
            </a:custGeom>
            <a:solidFill>
              <a:srgbClr val="CAD5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11"/>
            <p:cNvSpPr/>
            <p:nvPr/>
          </p:nvSpPr>
          <p:spPr>
            <a:xfrm>
              <a:off x="3841825" y="-167575"/>
              <a:ext cx="550975" cy="481800"/>
            </a:xfrm>
            <a:custGeom>
              <a:avLst/>
              <a:gdLst/>
              <a:ahLst/>
              <a:cxnLst/>
              <a:rect l="l" t="t" r="r" b="b"/>
              <a:pathLst>
                <a:path w="22039" h="19272" extrusionOk="0">
                  <a:moveTo>
                    <a:pt x="19421" y="0"/>
                  </a:moveTo>
                  <a:cubicBezTo>
                    <a:pt x="13867" y="1734"/>
                    <a:pt x="8384" y="3502"/>
                    <a:pt x="4281" y="7995"/>
                  </a:cubicBezTo>
                  <a:cubicBezTo>
                    <a:pt x="2406" y="10152"/>
                    <a:pt x="920" y="12629"/>
                    <a:pt x="0" y="15352"/>
                  </a:cubicBezTo>
                  <a:cubicBezTo>
                    <a:pt x="814" y="16378"/>
                    <a:pt x="1663" y="17439"/>
                    <a:pt x="2795" y="18112"/>
                  </a:cubicBezTo>
                  <a:cubicBezTo>
                    <a:pt x="4221" y="18931"/>
                    <a:pt x="6011" y="19272"/>
                    <a:pt x="7835" y="19272"/>
                  </a:cubicBezTo>
                  <a:cubicBezTo>
                    <a:pt x="9948" y="19272"/>
                    <a:pt x="12106" y="18814"/>
                    <a:pt x="13796" y="18112"/>
                  </a:cubicBezTo>
                  <a:cubicBezTo>
                    <a:pt x="17157" y="16661"/>
                    <a:pt x="19987" y="13902"/>
                    <a:pt x="21119" y="10400"/>
                  </a:cubicBezTo>
                  <a:cubicBezTo>
                    <a:pt x="22038" y="7676"/>
                    <a:pt x="21862" y="4740"/>
                    <a:pt x="20694" y="2123"/>
                  </a:cubicBezTo>
                  <a:cubicBezTo>
                    <a:pt x="20340" y="1380"/>
                    <a:pt x="19916" y="637"/>
                    <a:pt x="19421" y="0"/>
                  </a:cubicBezTo>
                  <a:close/>
                </a:path>
              </a:pathLst>
            </a:custGeom>
            <a:solidFill>
              <a:srgbClr val="FFD8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6" name="Google Shape;106;p11"/>
          <p:cNvGrpSpPr/>
          <p:nvPr/>
        </p:nvGrpSpPr>
        <p:grpSpPr>
          <a:xfrm>
            <a:off x="8171375" y="-116701"/>
            <a:ext cx="1009050" cy="527050"/>
            <a:chOff x="6268475" y="1301925"/>
            <a:chExt cx="1009050" cy="527050"/>
          </a:xfrm>
        </p:grpSpPr>
        <p:sp>
          <p:nvSpPr>
            <p:cNvPr id="107" name="Google Shape;107;p11"/>
            <p:cNvSpPr/>
            <p:nvPr/>
          </p:nvSpPr>
          <p:spPr>
            <a:xfrm>
              <a:off x="6268475" y="1301925"/>
              <a:ext cx="1009050" cy="527050"/>
            </a:xfrm>
            <a:custGeom>
              <a:avLst/>
              <a:gdLst/>
              <a:ahLst/>
              <a:cxnLst/>
              <a:rect l="l" t="t" r="r" b="b"/>
              <a:pathLst>
                <a:path w="40362" h="21082" extrusionOk="0">
                  <a:moveTo>
                    <a:pt x="0" y="0"/>
                  </a:moveTo>
                  <a:cubicBezTo>
                    <a:pt x="602" y="1486"/>
                    <a:pt x="1274" y="2901"/>
                    <a:pt x="2052" y="4280"/>
                  </a:cubicBezTo>
                  <a:lnTo>
                    <a:pt x="16874" y="4280"/>
                  </a:lnTo>
                  <a:cubicBezTo>
                    <a:pt x="17510" y="8631"/>
                    <a:pt x="16378" y="12876"/>
                    <a:pt x="13549" y="16024"/>
                  </a:cubicBezTo>
                  <a:cubicBezTo>
                    <a:pt x="16838" y="18005"/>
                    <a:pt x="20446" y="19350"/>
                    <a:pt x="24161" y="20057"/>
                  </a:cubicBezTo>
                  <a:cubicBezTo>
                    <a:pt x="28167" y="20832"/>
                    <a:pt x="32294" y="21082"/>
                    <a:pt x="36390" y="21082"/>
                  </a:cubicBezTo>
                  <a:cubicBezTo>
                    <a:pt x="37719" y="21082"/>
                    <a:pt x="39045" y="21055"/>
                    <a:pt x="40362" y="21012"/>
                  </a:cubicBezTo>
                  <a:lnTo>
                    <a:pt x="40362" y="0"/>
                  </a:lnTo>
                  <a:close/>
                </a:path>
              </a:pathLst>
            </a:custGeom>
            <a:solidFill>
              <a:srgbClr val="CAD5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>
              <a:off x="6320650" y="1408925"/>
              <a:ext cx="385600" cy="293625"/>
            </a:xfrm>
            <a:custGeom>
              <a:avLst/>
              <a:gdLst/>
              <a:ahLst/>
              <a:cxnLst/>
              <a:rect l="l" t="t" r="r" b="b"/>
              <a:pathLst>
                <a:path w="15424" h="11745" extrusionOk="0">
                  <a:moveTo>
                    <a:pt x="0" y="0"/>
                  </a:moveTo>
                  <a:cubicBezTo>
                    <a:pt x="2724" y="4847"/>
                    <a:pt x="6686" y="8879"/>
                    <a:pt x="11497" y="11744"/>
                  </a:cubicBezTo>
                  <a:cubicBezTo>
                    <a:pt x="14291" y="8596"/>
                    <a:pt x="15423" y="4351"/>
                    <a:pt x="14787" y="0"/>
                  </a:cubicBezTo>
                  <a:close/>
                </a:path>
              </a:pathLst>
            </a:custGeom>
            <a:solidFill>
              <a:srgbClr val="FEF4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">
  <p:cSld name="TITLE_AND_TWO_COLUMNS_1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3"/>
          <p:cNvSpPr txBox="1">
            <a:spLocks noGrp="1"/>
          </p:cNvSpPr>
          <p:nvPr>
            <p:ph type="title"/>
          </p:nvPr>
        </p:nvSpPr>
        <p:spPr>
          <a:xfrm>
            <a:off x="716250" y="539496"/>
            <a:ext cx="38556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13"/>
          <p:cNvSpPr txBox="1">
            <a:spLocks noGrp="1"/>
          </p:cNvSpPr>
          <p:nvPr>
            <p:ph type="subTitle" idx="1"/>
          </p:nvPr>
        </p:nvSpPr>
        <p:spPr>
          <a:xfrm>
            <a:off x="6874133" y="4078998"/>
            <a:ext cx="1551900" cy="56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13"/>
          <p:cNvSpPr txBox="1">
            <a:spLocks noGrp="1"/>
          </p:cNvSpPr>
          <p:nvPr>
            <p:ph type="subTitle" idx="2"/>
          </p:nvPr>
        </p:nvSpPr>
        <p:spPr>
          <a:xfrm>
            <a:off x="6875842" y="2851466"/>
            <a:ext cx="1551900" cy="56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13"/>
          <p:cNvSpPr txBox="1">
            <a:spLocks noGrp="1"/>
          </p:cNvSpPr>
          <p:nvPr>
            <p:ph type="subTitle" idx="3"/>
          </p:nvPr>
        </p:nvSpPr>
        <p:spPr>
          <a:xfrm>
            <a:off x="6874137" y="3669179"/>
            <a:ext cx="1553400" cy="3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ayfair Display"/>
              <a:buNone/>
              <a:defRPr>
                <a:latin typeface="Palanquin SemiBold"/>
                <a:ea typeface="Palanquin SemiBold"/>
                <a:cs typeface="Palanquin SemiBold"/>
                <a:sym typeface="Palanquin Semi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13"/>
          <p:cNvSpPr txBox="1">
            <a:spLocks noGrp="1"/>
          </p:cNvSpPr>
          <p:nvPr>
            <p:ph type="subTitle" idx="4"/>
          </p:nvPr>
        </p:nvSpPr>
        <p:spPr>
          <a:xfrm>
            <a:off x="6874134" y="2443597"/>
            <a:ext cx="1553400" cy="3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ayfair Display"/>
              <a:buNone/>
              <a:defRPr>
                <a:latin typeface="Palanquin SemiBold"/>
                <a:ea typeface="Palanquin SemiBold"/>
                <a:cs typeface="Palanquin SemiBold"/>
                <a:sym typeface="Palanquin Semi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13"/>
          <p:cNvSpPr txBox="1">
            <a:spLocks noGrp="1"/>
          </p:cNvSpPr>
          <p:nvPr>
            <p:ph type="subTitle" idx="5"/>
          </p:nvPr>
        </p:nvSpPr>
        <p:spPr>
          <a:xfrm>
            <a:off x="6874987" y="1623941"/>
            <a:ext cx="1551900" cy="56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3"/>
          <p:cNvSpPr txBox="1">
            <a:spLocks noGrp="1"/>
          </p:cNvSpPr>
          <p:nvPr>
            <p:ph type="subTitle" idx="6"/>
          </p:nvPr>
        </p:nvSpPr>
        <p:spPr>
          <a:xfrm>
            <a:off x="6873279" y="1216073"/>
            <a:ext cx="1553400" cy="3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ayfair Display"/>
              <a:buNone/>
              <a:defRPr>
                <a:latin typeface="Palanquin SemiBold"/>
                <a:ea typeface="Palanquin SemiBold"/>
                <a:cs typeface="Palanquin SemiBold"/>
                <a:sym typeface="Palanquin Semi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13"/>
          <p:cNvSpPr txBox="1">
            <a:spLocks noGrp="1"/>
          </p:cNvSpPr>
          <p:nvPr>
            <p:ph type="subTitle" idx="7"/>
          </p:nvPr>
        </p:nvSpPr>
        <p:spPr>
          <a:xfrm>
            <a:off x="720028" y="4078996"/>
            <a:ext cx="1548900" cy="56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13"/>
          <p:cNvSpPr txBox="1">
            <a:spLocks noGrp="1"/>
          </p:cNvSpPr>
          <p:nvPr>
            <p:ph type="subTitle" idx="8"/>
          </p:nvPr>
        </p:nvSpPr>
        <p:spPr>
          <a:xfrm>
            <a:off x="721734" y="2851464"/>
            <a:ext cx="1548900" cy="56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13"/>
          <p:cNvSpPr txBox="1">
            <a:spLocks noGrp="1"/>
          </p:cNvSpPr>
          <p:nvPr>
            <p:ph type="subTitle" idx="9"/>
          </p:nvPr>
        </p:nvSpPr>
        <p:spPr>
          <a:xfrm>
            <a:off x="720032" y="3669177"/>
            <a:ext cx="1550700" cy="3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ayfair Display"/>
              <a:buNone/>
              <a:defRPr>
                <a:latin typeface="Palanquin SemiBold"/>
                <a:ea typeface="Palanquin SemiBold"/>
                <a:cs typeface="Palanquin SemiBold"/>
                <a:sym typeface="Palanquin SemiBold"/>
              </a:defRPr>
            </a:lvl1pPr>
            <a:lvl2pPr lvl="1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13"/>
          <p:cNvSpPr txBox="1">
            <a:spLocks noGrp="1"/>
          </p:cNvSpPr>
          <p:nvPr>
            <p:ph type="subTitle" idx="13"/>
          </p:nvPr>
        </p:nvSpPr>
        <p:spPr>
          <a:xfrm>
            <a:off x="720029" y="2443595"/>
            <a:ext cx="1550700" cy="3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ayfair Display"/>
              <a:buNone/>
              <a:defRPr>
                <a:latin typeface="Palanquin SemiBold"/>
                <a:ea typeface="Palanquin SemiBold"/>
                <a:cs typeface="Palanquin SemiBold"/>
                <a:sym typeface="Palanquin SemiBold"/>
              </a:defRPr>
            </a:lvl1pPr>
            <a:lvl2pPr lvl="1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13"/>
          <p:cNvSpPr txBox="1">
            <a:spLocks noGrp="1"/>
          </p:cNvSpPr>
          <p:nvPr>
            <p:ph type="subTitle" idx="14"/>
          </p:nvPr>
        </p:nvSpPr>
        <p:spPr>
          <a:xfrm>
            <a:off x="720881" y="1623939"/>
            <a:ext cx="1548900" cy="56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13"/>
          <p:cNvSpPr txBox="1">
            <a:spLocks noGrp="1"/>
          </p:cNvSpPr>
          <p:nvPr>
            <p:ph type="subTitle" idx="15"/>
          </p:nvPr>
        </p:nvSpPr>
        <p:spPr>
          <a:xfrm>
            <a:off x="719175" y="1216071"/>
            <a:ext cx="1550700" cy="3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ayfair Display"/>
              <a:buNone/>
              <a:defRPr>
                <a:latin typeface="Palanquin SemiBold"/>
                <a:ea typeface="Palanquin SemiBold"/>
                <a:cs typeface="Palanquin SemiBold"/>
                <a:sym typeface="Palanquin SemiBold"/>
              </a:defRPr>
            </a:lvl1pPr>
            <a:lvl2pPr lvl="1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24" name="Google Shape;124;p13"/>
          <p:cNvGrpSpPr/>
          <p:nvPr/>
        </p:nvGrpSpPr>
        <p:grpSpPr>
          <a:xfrm>
            <a:off x="8204100" y="-143550"/>
            <a:ext cx="1009050" cy="527050"/>
            <a:chOff x="6268475" y="1301925"/>
            <a:chExt cx="1009050" cy="527050"/>
          </a:xfrm>
        </p:grpSpPr>
        <p:sp>
          <p:nvSpPr>
            <p:cNvPr id="125" name="Google Shape;125;p13"/>
            <p:cNvSpPr/>
            <p:nvPr/>
          </p:nvSpPr>
          <p:spPr>
            <a:xfrm>
              <a:off x="6268475" y="1301925"/>
              <a:ext cx="1009050" cy="527050"/>
            </a:xfrm>
            <a:custGeom>
              <a:avLst/>
              <a:gdLst/>
              <a:ahLst/>
              <a:cxnLst/>
              <a:rect l="l" t="t" r="r" b="b"/>
              <a:pathLst>
                <a:path w="40362" h="21082" extrusionOk="0">
                  <a:moveTo>
                    <a:pt x="0" y="0"/>
                  </a:moveTo>
                  <a:cubicBezTo>
                    <a:pt x="602" y="1486"/>
                    <a:pt x="1274" y="2901"/>
                    <a:pt x="2052" y="4280"/>
                  </a:cubicBezTo>
                  <a:lnTo>
                    <a:pt x="16874" y="4280"/>
                  </a:lnTo>
                  <a:cubicBezTo>
                    <a:pt x="17510" y="8631"/>
                    <a:pt x="16378" y="12876"/>
                    <a:pt x="13549" y="16024"/>
                  </a:cubicBezTo>
                  <a:cubicBezTo>
                    <a:pt x="16838" y="18005"/>
                    <a:pt x="20446" y="19350"/>
                    <a:pt x="24161" y="20057"/>
                  </a:cubicBezTo>
                  <a:cubicBezTo>
                    <a:pt x="28167" y="20832"/>
                    <a:pt x="32294" y="21082"/>
                    <a:pt x="36390" y="21082"/>
                  </a:cubicBezTo>
                  <a:cubicBezTo>
                    <a:pt x="37719" y="21082"/>
                    <a:pt x="39045" y="21055"/>
                    <a:pt x="40362" y="21012"/>
                  </a:cubicBezTo>
                  <a:lnTo>
                    <a:pt x="40362" y="0"/>
                  </a:lnTo>
                  <a:close/>
                </a:path>
              </a:pathLst>
            </a:custGeom>
            <a:solidFill>
              <a:srgbClr val="CAD5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13"/>
            <p:cNvSpPr/>
            <p:nvPr/>
          </p:nvSpPr>
          <p:spPr>
            <a:xfrm>
              <a:off x="6320650" y="1408925"/>
              <a:ext cx="385600" cy="293625"/>
            </a:xfrm>
            <a:custGeom>
              <a:avLst/>
              <a:gdLst/>
              <a:ahLst/>
              <a:cxnLst/>
              <a:rect l="l" t="t" r="r" b="b"/>
              <a:pathLst>
                <a:path w="15424" h="11745" extrusionOk="0">
                  <a:moveTo>
                    <a:pt x="0" y="0"/>
                  </a:moveTo>
                  <a:cubicBezTo>
                    <a:pt x="2724" y="4847"/>
                    <a:pt x="6686" y="8879"/>
                    <a:pt x="11497" y="11744"/>
                  </a:cubicBezTo>
                  <a:cubicBezTo>
                    <a:pt x="14291" y="8596"/>
                    <a:pt x="15423" y="4351"/>
                    <a:pt x="14787" y="0"/>
                  </a:cubicBezTo>
                  <a:close/>
                </a:path>
              </a:pathLst>
            </a:custGeom>
            <a:solidFill>
              <a:srgbClr val="FEF4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7" name="Google Shape;127;p13"/>
          <p:cNvGrpSpPr/>
          <p:nvPr/>
        </p:nvGrpSpPr>
        <p:grpSpPr>
          <a:xfrm>
            <a:off x="-69425" y="-98462"/>
            <a:ext cx="1064775" cy="1144725"/>
            <a:chOff x="499875" y="1396550"/>
            <a:chExt cx="1064775" cy="1144725"/>
          </a:xfrm>
        </p:grpSpPr>
        <p:sp>
          <p:nvSpPr>
            <p:cNvPr id="128" name="Google Shape;128;p13"/>
            <p:cNvSpPr/>
            <p:nvPr/>
          </p:nvSpPr>
          <p:spPr>
            <a:xfrm>
              <a:off x="499875" y="1404500"/>
              <a:ext cx="628800" cy="1136775"/>
            </a:xfrm>
            <a:custGeom>
              <a:avLst/>
              <a:gdLst/>
              <a:ahLst/>
              <a:cxnLst/>
              <a:rect l="l" t="t" r="r" b="b"/>
              <a:pathLst>
                <a:path w="25152" h="45471" extrusionOk="0">
                  <a:moveTo>
                    <a:pt x="1" y="0"/>
                  </a:moveTo>
                  <a:lnTo>
                    <a:pt x="1" y="40574"/>
                  </a:lnTo>
                  <a:cubicBezTo>
                    <a:pt x="1" y="41777"/>
                    <a:pt x="2795" y="44005"/>
                    <a:pt x="3644" y="44571"/>
                  </a:cubicBezTo>
                  <a:cubicBezTo>
                    <a:pt x="4616" y="45195"/>
                    <a:pt x="5603" y="45471"/>
                    <a:pt x="6563" y="45471"/>
                  </a:cubicBezTo>
                  <a:cubicBezTo>
                    <a:pt x="8818" y="45471"/>
                    <a:pt x="10921" y="43946"/>
                    <a:pt x="12311" y="41812"/>
                  </a:cubicBezTo>
                  <a:cubicBezTo>
                    <a:pt x="14716" y="38027"/>
                    <a:pt x="16980" y="33641"/>
                    <a:pt x="20199" y="30316"/>
                  </a:cubicBezTo>
                  <a:cubicBezTo>
                    <a:pt x="20482" y="29997"/>
                    <a:pt x="20800" y="29679"/>
                    <a:pt x="21154" y="29396"/>
                  </a:cubicBezTo>
                  <a:cubicBezTo>
                    <a:pt x="21826" y="23665"/>
                    <a:pt x="24727" y="18289"/>
                    <a:pt x="24939" y="12487"/>
                  </a:cubicBezTo>
                  <a:cubicBezTo>
                    <a:pt x="25151" y="7960"/>
                    <a:pt x="23560" y="3573"/>
                    <a:pt x="20871" y="0"/>
                  </a:cubicBezTo>
                  <a:close/>
                </a:path>
              </a:pathLst>
            </a:custGeom>
            <a:solidFill>
              <a:srgbClr val="FFA8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3"/>
            <p:cNvSpPr/>
            <p:nvPr/>
          </p:nvSpPr>
          <p:spPr>
            <a:xfrm>
              <a:off x="1015450" y="1396550"/>
              <a:ext cx="549200" cy="742875"/>
            </a:xfrm>
            <a:custGeom>
              <a:avLst/>
              <a:gdLst/>
              <a:ahLst/>
              <a:cxnLst/>
              <a:rect l="l" t="t" r="r" b="b"/>
              <a:pathLst>
                <a:path w="21968" h="29715" extrusionOk="0">
                  <a:moveTo>
                    <a:pt x="1" y="0"/>
                  </a:moveTo>
                  <a:cubicBezTo>
                    <a:pt x="2689" y="3573"/>
                    <a:pt x="4528" y="8278"/>
                    <a:pt x="4352" y="12841"/>
                  </a:cubicBezTo>
                  <a:cubicBezTo>
                    <a:pt x="4104" y="18607"/>
                    <a:pt x="1203" y="23983"/>
                    <a:pt x="531" y="29714"/>
                  </a:cubicBezTo>
                  <a:cubicBezTo>
                    <a:pt x="4245" y="26354"/>
                    <a:pt x="9021" y="24443"/>
                    <a:pt x="13124" y="21613"/>
                  </a:cubicBezTo>
                  <a:cubicBezTo>
                    <a:pt x="16308" y="19385"/>
                    <a:pt x="18713" y="16237"/>
                    <a:pt x="20093" y="12593"/>
                  </a:cubicBezTo>
                  <a:cubicBezTo>
                    <a:pt x="20517" y="11355"/>
                    <a:pt x="21968" y="318"/>
                    <a:pt x="19881" y="318"/>
                  </a:cubicBezTo>
                  <a:cubicBezTo>
                    <a:pt x="19881" y="318"/>
                    <a:pt x="9905" y="0"/>
                    <a:pt x="1" y="0"/>
                  </a:cubicBezTo>
                  <a:close/>
                </a:path>
              </a:pathLst>
            </a:custGeom>
            <a:solidFill>
              <a:srgbClr val="FEF4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3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4"/>
          <p:cNvSpPr txBox="1">
            <a:spLocks noGrp="1"/>
          </p:cNvSpPr>
          <p:nvPr>
            <p:ph type="title"/>
          </p:nvPr>
        </p:nvSpPr>
        <p:spPr>
          <a:xfrm>
            <a:off x="5410825" y="4006001"/>
            <a:ext cx="2970600" cy="46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1400"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32" name="Google Shape;132;p14"/>
          <p:cNvSpPr txBox="1">
            <a:spLocks noGrp="1"/>
          </p:cNvSpPr>
          <p:nvPr>
            <p:ph type="subTitle" idx="1"/>
          </p:nvPr>
        </p:nvSpPr>
        <p:spPr>
          <a:xfrm>
            <a:off x="5410825" y="686750"/>
            <a:ext cx="2970600" cy="25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700"/>
              <a:buNone/>
              <a:defRPr>
                <a:latin typeface="Palanquin SemiBold"/>
                <a:ea typeface="Palanquin SemiBold"/>
                <a:cs typeface="Palanquin SemiBold"/>
                <a:sym typeface="Palanquin SemiBold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300"/>
              <a:buNone/>
              <a:defRPr sz="300"/>
            </a:lvl2pPr>
            <a:lvl3pPr lvl="2">
              <a:spcBef>
                <a:spcPts val="1600"/>
              </a:spcBef>
              <a:spcAft>
                <a:spcPts val="0"/>
              </a:spcAft>
              <a:buSzPts val="300"/>
              <a:buNone/>
              <a:defRPr sz="300"/>
            </a:lvl3pPr>
            <a:lvl4pPr lvl="3">
              <a:spcBef>
                <a:spcPts val="1600"/>
              </a:spcBef>
              <a:spcAft>
                <a:spcPts val="0"/>
              </a:spcAft>
              <a:buSzPts val="300"/>
              <a:buNone/>
              <a:defRPr sz="300"/>
            </a:lvl4pPr>
            <a:lvl5pPr lvl="4">
              <a:spcBef>
                <a:spcPts val="1600"/>
              </a:spcBef>
              <a:spcAft>
                <a:spcPts val="0"/>
              </a:spcAft>
              <a:buSzPts val="300"/>
              <a:buNone/>
              <a:defRPr sz="300"/>
            </a:lvl5pPr>
            <a:lvl6pPr lvl="5">
              <a:spcBef>
                <a:spcPts val="1600"/>
              </a:spcBef>
              <a:spcAft>
                <a:spcPts val="0"/>
              </a:spcAft>
              <a:buSzPts val="300"/>
              <a:buNone/>
              <a:defRPr sz="300"/>
            </a:lvl6pPr>
            <a:lvl7pPr lvl="6">
              <a:spcBef>
                <a:spcPts val="1600"/>
              </a:spcBef>
              <a:spcAft>
                <a:spcPts val="0"/>
              </a:spcAft>
              <a:buSzPts val="300"/>
              <a:buNone/>
              <a:defRPr sz="300"/>
            </a:lvl7pPr>
            <a:lvl8pPr lvl="7">
              <a:spcBef>
                <a:spcPts val="1600"/>
              </a:spcBef>
              <a:spcAft>
                <a:spcPts val="0"/>
              </a:spcAft>
              <a:buSzPts val="300"/>
              <a:buNone/>
              <a:defRPr sz="300"/>
            </a:lvl8pPr>
            <a:lvl9pPr lvl="8">
              <a:spcBef>
                <a:spcPts val="1600"/>
              </a:spcBef>
              <a:spcAft>
                <a:spcPts val="1600"/>
              </a:spcAft>
              <a:buSzPts val="300"/>
              <a:buNone/>
              <a:defRPr sz="300"/>
            </a:lvl9pPr>
          </a:lstStyle>
          <a:p>
            <a:endParaRPr/>
          </a:p>
        </p:txBody>
      </p:sp>
      <p:grpSp>
        <p:nvGrpSpPr>
          <p:cNvPr id="133" name="Google Shape;133;p14"/>
          <p:cNvGrpSpPr/>
          <p:nvPr/>
        </p:nvGrpSpPr>
        <p:grpSpPr>
          <a:xfrm>
            <a:off x="0" y="-121125"/>
            <a:ext cx="2066700" cy="1236700"/>
            <a:chOff x="499875" y="1304575"/>
            <a:chExt cx="2066700" cy="1236700"/>
          </a:xfrm>
        </p:grpSpPr>
        <p:sp>
          <p:nvSpPr>
            <p:cNvPr id="134" name="Google Shape;134;p14"/>
            <p:cNvSpPr/>
            <p:nvPr/>
          </p:nvSpPr>
          <p:spPr>
            <a:xfrm>
              <a:off x="499875" y="1404500"/>
              <a:ext cx="628800" cy="1136775"/>
            </a:xfrm>
            <a:custGeom>
              <a:avLst/>
              <a:gdLst/>
              <a:ahLst/>
              <a:cxnLst/>
              <a:rect l="l" t="t" r="r" b="b"/>
              <a:pathLst>
                <a:path w="25152" h="45471" extrusionOk="0">
                  <a:moveTo>
                    <a:pt x="1" y="0"/>
                  </a:moveTo>
                  <a:lnTo>
                    <a:pt x="1" y="40574"/>
                  </a:lnTo>
                  <a:cubicBezTo>
                    <a:pt x="1" y="41777"/>
                    <a:pt x="2795" y="44005"/>
                    <a:pt x="3644" y="44571"/>
                  </a:cubicBezTo>
                  <a:cubicBezTo>
                    <a:pt x="4616" y="45195"/>
                    <a:pt x="5603" y="45471"/>
                    <a:pt x="6563" y="45471"/>
                  </a:cubicBezTo>
                  <a:cubicBezTo>
                    <a:pt x="8818" y="45471"/>
                    <a:pt x="10921" y="43946"/>
                    <a:pt x="12311" y="41812"/>
                  </a:cubicBezTo>
                  <a:cubicBezTo>
                    <a:pt x="14716" y="38027"/>
                    <a:pt x="16980" y="33641"/>
                    <a:pt x="20199" y="30316"/>
                  </a:cubicBezTo>
                  <a:cubicBezTo>
                    <a:pt x="20482" y="29997"/>
                    <a:pt x="20800" y="29679"/>
                    <a:pt x="21154" y="29396"/>
                  </a:cubicBezTo>
                  <a:cubicBezTo>
                    <a:pt x="21826" y="23665"/>
                    <a:pt x="24727" y="18289"/>
                    <a:pt x="24939" y="12487"/>
                  </a:cubicBezTo>
                  <a:cubicBezTo>
                    <a:pt x="25151" y="7960"/>
                    <a:pt x="23560" y="3573"/>
                    <a:pt x="20871" y="0"/>
                  </a:cubicBezTo>
                  <a:close/>
                </a:path>
              </a:pathLst>
            </a:custGeom>
            <a:solidFill>
              <a:srgbClr val="FFA8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14"/>
            <p:cNvSpPr/>
            <p:nvPr/>
          </p:nvSpPr>
          <p:spPr>
            <a:xfrm>
              <a:off x="924375" y="1304575"/>
              <a:ext cx="1642200" cy="1192850"/>
            </a:xfrm>
            <a:custGeom>
              <a:avLst/>
              <a:gdLst/>
              <a:ahLst/>
              <a:cxnLst/>
              <a:rect l="l" t="t" r="r" b="b"/>
              <a:pathLst>
                <a:path w="65688" h="47714" extrusionOk="0">
                  <a:moveTo>
                    <a:pt x="65300" y="0"/>
                  </a:moveTo>
                  <a:lnTo>
                    <a:pt x="0" y="36"/>
                  </a:lnTo>
                  <a:lnTo>
                    <a:pt x="0" y="36"/>
                  </a:lnTo>
                  <a:cubicBezTo>
                    <a:pt x="531" y="36"/>
                    <a:pt x="1663" y="1486"/>
                    <a:pt x="1981" y="1804"/>
                  </a:cubicBezTo>
                  <a:cubicBezTo>
                    <a:pt x="2653" y="2476"/>
                    <a:pt x="3290" y="3219"/>
                    <a:pt x="3891" y="3997"/>
                  </a:cubicBezTo>
                  <a:lnTo>
                    <a:pt x="23524" y="3997"/>
                  </a:lnTo>
                  <a:cubicBezTo>
                    <a:pt x="25611" y="3997"/>
                    <a:pt x="24160" y="14999"/>
                    <a:pt x="23736" y="16272"/>
                  </a:cubicBezTo>
                  <a:cubicBezTo>
                    <a:pt x="22356" y="19916"/>
                    <a:pt x="19951" y="23064"/>
                    <a:pt x="16767" y="25292"/>
                  </a:cubicBezTo>
                  <a:cubicBezTo>
                    <a:pt x="12664" y="28122"/>
                    <a:pt x="7888" y="30033"/>
                    <a:pt x="4139" y="33393"/>
                  </a:cubicBezTo>
                  <a:cubicBezTo>
                    <a:pt x="4139" y="33570"/>
                    <a:pt x="4103" y="33782"/>
                    <a:pt x="4068" y="33959"/>
                  </a:cubicBezTo>
                  <a:cubicBezTo>
                    <a:pt x="3431" y="41175"/>
                    <a:pt x="7464" y="47260"/>
                    <a:pt x="14999" y="47684"/>
                  </a:cubicBezTo>
                  <a:cubicBezTo>
                    <a:pt x="15353" y="47704"/>
                    <a:pt x="15707" y="47714"/>
                    <a:pt x="16062" y="47714"/>
                  </a:cubicBezTo>
                  <a:cubicBezTo>
                    <a:pt x="19467" y="47714"/>
                    <a:pt x="22903" y="46828"/>
                    <a:pt x="26106" y="45738"/>
                  </a:cubicBezTo>
                  <a:cubicBezTo>
                    <a:pt x="31341" y="43934"/>
                    <a:pt x="36435" y="41670"/>
                    <a:pt x="41281" y="38982"/>
                  </a:cubicBezTo>
                  <a:cubicBezTo>
                    <a:pt x="44996" y="36930"/>
                    <a:pt x="48639" y="34454"/>
                    <a:pt x="52601" y="32792"/>
                  </a:cubicBezTo>
                  <a:cubicBezTo>
                    <a:pt x="55323" y="31693"/>
                    <a:pt x="58722" y="30806"/>
                    <a:pt x="61897" y="30806"/>
                  </a:cubicBezTo>
                  <a:cubicBezTo>
                    <a:pt x="63013" y="30806"/>
                    <a:pt x="64102" y="30916"/>
                    <a:pt x="65123" y="31164"/>
                  </a:cubicBezTo>
                  <a:cubicBezTo>
                    <a:pt x="65125" y="31165"/>
                    <a:pt x="65126" y="31165"/>
                    <a:pt x="65127" y="31165"/>
                  </a:cubicBezTo>
                  <a:cubicBezTo>
                    <a:pt x="65688" y="31165"/>
                    <a:pt x="65300" y="0"/>
                    <a:pt x="65300" y="0"/>
                  </a:cubicBezTo>
                  <a:close/>
                </a:path>
              </a:pathLst>
            </a:custGeom>
            <a:solidFill>
              <a:srgbClr val="CAD5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14"/>
            <p:cNvSpPr/>
            <p:nvPr/>
          </p:nvSpPr>
          <p:spPr>
            <a:xfrm>
              <a:off x="1015450" y="1396550"/>
              <a:ext cx="549200" cy="742875"/>
            </a:xfrm>
            <a:custGeom>
              <a:avLst/>
              <a:gdLst/>
              <a:ahLst/>
              <a:cxnLst/>
              <a:rect l="l" t="t" r="r" b="b"/>
              <a:pathLst>
                <a:path w="21968" h="29715" extrusionOk="0">
                  <a:moveTo>
                    <a:pt x="1" y="0"/>
                  </a:moveTo>
                  <a:cubicBezTo>
                    <a:pt x="2689" y="3573"/>
                    <a:pt x="4528" y="8278"/>
                    <a:pt x="4352" y="12841"/>
                  </a:cubicBezTo>
                  <a:cubicBezTo>
                    <a:pt x="4104" y="18607"/>
                    <a:pt x="1203" y="23983"/>
                    <a:pt x="531" y="29714"/>
                  </a:cubicBezTo>
                  <a:cubicBezTo>
                    <a:pt x="4245" y="26354"/>
                    <a:pt x="9021" y="24443"/>
                    <a:pt x="13124" y="21613"/>
                  </a:cubicBezTo>
                  <a:cubicBezTo>
                    <a:pt x="16308" y="19385"/>
                    <a:pt x="18713" y="16237"/>
                    <a:pt x="20093" y="12593"/>
                  </a:cubicBezTo>
                  <a:cubicBezTo>
                    <a:pt x="20517" y="11355"/>
                    <a:pt x="21968" y="318"/>
                    <a:pt x="19881" y="318"/>
                  </a:cubicBezTo>
                  <a:cubicBezTo>
                    <a:pt x="19881" y="318"/>
                    <a:pt x="9905" y="0"/>
                    <a:pt x="1" y="0"/>
                  </a:cubicBezTo>
                  <a:close/>
                </a:path>
              </a:pathLst>
            </a:custGeom>
            <a:solidFill>
              <a:srgbClr val="FEF4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" name="Google Shape;137;p14"/>
          <p:cNvGrpSpPr/>
          <p:nvPr/>
        </p:nvGrpSpPr>
        <p:grpSpPr>
          <a:xfrm rot="-5400000">
            <a:off x="1913346" y="-321914"/>
            <a:ext cx="847718" cy="1369851"/>
            <a:chOff x="6130525" y="2382575"/>
            <a:chExt cx="1039125" cy="1679150"/>
          </a:xfrm>
        </p:grpSpPr>
        <p:sp>
          <p:nvSpPr>
            <p:cNvPr id="138" name="Google Shape;138;p14"/>
            <p:cNvSpPr/>
            <p:nvPr/>
          </p:nvSpPr>
          <p:spPr>
            <a:xfrm>
              <a:off x="6325075" y="3692300"/>
              <a:ext cx="587225" cy="359950"/>
            </a:xfrm>
            <a:custGeom>
              <a:avLst/>
              <a:gdLst/>
              <a:ahLst/>
              <a:cxnLst/>
              <a:rect l="l" t="t" r="r" b="b"/>
              <a:pathLst>
                <a:path w="23489" h="14398" extrusionOk="0">
                  <a:moveTo>
                    <a:pt x="0" y="0"/>
                  </a:moveTo>
                  <a:lnTo>
                    <a:pt x="0" y="0"/>
                  </a:lnTo>
                  <a:cubicBezTo>
                    <a:pt x="5483" y="7747"/>
                    <a:pt x="14044" y="13336"/>
                    <a:pt x="23488" y="14397"/>
                  </a:cubicBezTo>
                  <a:cubicBezTo>
                    <a:pt x="19314" y="6297"/>
                    <a:pt x="12806" y="3467"/>
                    <a:pt x="12806" y="3467"/>
                  </a:cubicBezTo>
                  <a:cubicBezTo>
                    <a:pt x="8773" y="1592"/>
                    <a:pt x="4422" y="425"/>
                    <a:pt x="0" y="0"/>
                  </a:cubicBezTo>
                  <a:close/>
                </a:path>
              </a:pathLst>
            </a:custGeom>
            <a:solidFill>
              <a:srgbClr val="3034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14"/>
            <p:cNvSpPr/>
            <p:nvPr/>
          </p:nvSpPr>
          <p:spPr>
            <a:xfrm>
              <a:off x="6130525" y="2382575"/>
              <a:ext cx="1039125" cy="1679150"/>
            </a:xfrm>
            <a:custGeom>
              <a:avLst/>
              <a:gdLst/>
              <a:ahLst/>
              <a:cxnLst/>
              <a:rect l="l" t="t" r="r" b="b"/>
              <a:pathLst>
                <a:path w="41565" h="67166" extrusionOk="0">
                  <a:moveTo>
                    <a:pt x="41564" y="1"/>
                  </a:moveTo>
                  <a:cubicBezTo>
                    <a:pt x="35091" y="1"/>
                    <a:pt x="28264" y="107"/>
                    <a:pt x="21967" y="1982"/>
                  </a:cubicBezTo>
                  <a:cubicBezTo>
                    <a:pt x="22356" y="4104"/>
                    <a:pt x="22427" y="6262"/>
                    <a:pt x="22109" y="8384"/>
                  </a:cubicBezTo>
                  <a:cubicBezTo>
                    <a:pt x="21401" y="13124"/>
                    <a:pt x="18394" y="19067"/>
                    <a:pt x="13973" y="21367"/>
                  </a:cubicBezTo>
                  <a:lnTo>
                    <a:pt x="13937" y="21367"/>
                  </a:lnTo>
                  <a:cubicBezTo>
                    <a:pt x="12310" y="22216"/>
                    <a:pt x="10435" y="22463"/>
                    <a:pt x="8631" y="22675"/>
                  </a:cubicBezTo>
                  <a:lnTo>
                    <a:pt x="2087" y="23418"/>
                  </a:lnTo>
                  <a:cubicBezTo>
                    <a:pt x="2016" y="23843"/>
                    <a:pt x="1910" y="24232"/>
                    <a:pt x="1804" y="24621"/>
                  </a:cubicBezTo>
                  <a:cubicBezTo>
                    <a:pt x="0" y="33111"/>
                    <a:pt x="1769" y="42414"/>
                    <a:pt x="6155" y="49842"/>
                  </a:cubicBezTo>
                  <a:cubicBezTo>
                    <a:pt x="6650" y="50691"/>
                    <a:pt x="7216" y="51540"/>
                    <a:pt x="7782" y="52389"/>
                  </a:cubicBezTo>
                  <a:cubicBezTo>
                    <a:pt x="12204" y="52814"/>
                    <a:pt x="16555" y="53981"/>
                    <a:pt x="20623" y="55821"/>
                  </a:cubicBezTo>
                  <a:cubicBezTo>
                    <a:pt x="20623" y="55821"/>
                    <a:pt x="27096" y="58686"/>
                    <a:pt x="31270" y="66786"/>
                  </a:cubicBezTo>
                  <a:cubicBezTo>
                    <a:pt x="31553" y="66822"/>
                    <a:pt x="31801" y="66857"/>
                    <a:pt x="32049" y="66857"/>
                  </a:cubicBezTo>
                  <a:cubicBezTo>
                    <a:pt x="32770" y="66911"/>
                    <a:pt x="37826" y="67166"/>
                    <a:pt x="40260" y="67166"/>
                  </a:cubicBezTo>
                  <a:cubicBezTo>
                    <a:pt x="41050" y="67166"/>
                    <a:pt x="41564" y="67139"/>
                    <a:pt x="41564" y="67069"/>
                  </a:cubicBezTo>
                  <a:lnTo>
                    <a:pt x="41564" y="1"/>
                  </a:lnTo>
                  <a:close/>
                </a:path>
              </a:pathLst>
            </a:custGeom>
            <a:solidFill>
              <a:srgbClr val="FFA8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14"/>
            <p:cNvSpPr/>
            <p:nvPr/>
          </p:nvSpPr>
          <p:spPr>
            <a:xfrm>
              <a:off x="6182700" y="2433000"/>
              <a:ext cx="508525" cy="535925"/>
            </a:xfrm>
            <a:custGeom>
              <a:avLst/>
              <a:gdLst/>
              <a:ahLst/>
              <a:cxnLst/>
              <a:rect l="l" t="t" r="r" b="b"/>
              <a:pathLst>
                <a:path w="20341" h="21437" extrusionOk="0">
                  <a:moveTo>
                    <a:pt x="19880" y="0"/>
                  </a:moveTo>
                  <a:cubicBezTo>
                    <a:pt x="17687" y="637"/>
                    <a:pt x="15565" y="1521"/>
                    <a:pt x="13584" y="2653"/>
                  </a:cubicBezTo>
                  <a:cubicBezTo>
                    <a:pt x="6615" y="6580"/>
                    <a:pt x="1946" y="13796"/>
                    <a:pt x="0" y="21437"/>
                  </a:cubicBezTo>
                  <a:lnTo>
                    <a:pt x="6544" y="20694"/>
                  </a:lnTo>
                  <a:cubicBezTo>
                    <a:pt x="8348" y="20446"/>
                    <a:pt x="10223" y="20234"/>
                    <a:pt x="11850" y="19385"/>
                  </a:cubicBezTo>
                  <a:lnTo>
                    <a:pt x="11886" y="19385"/>
                  </a:lnTo>
                  <a:cubicBezTo>
                    <a:pt x="16307" y="17086"/>
                    <a:pt x="19314" y="11143"/>
                    <a:pt x="20022" y="6403"/>
                  </a:cubicBezTo>
                  <a:cubicBezTo>
                    <a:pt x="20340" y="4280"/>
                    <a:pt x="20269" y="2087"/>
                    <a:pt x="19880" y="0"/>
                  </a:cubicBezTo>
                  <a:close/>
                </a:path>
              </a:pathLst>
            </a:custGeom>
            <a:solidFill>
              <a:srgbClr val="FFD8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1" name="Google Shape;141;p14"/>
          <p:cNvSpPr/>
          <p:nvPr/>
        </p:nvSpPr>
        <p:spPr>
          <a:xfrm>
            <a:off x="105500" y="4153475"/>
            <a:ext cx="979000" cy="893650"/>
          </a:xfrm>
          <a:custGeom>
            <a:avLst/>
            <a:gdLst/>
            <a:ahLst/>
            <a:cxnLst/>
            <a:rect l="l" t="t" r="r" b="b"/>
            <a:pathLst>
              <a:path w="39160" h="35746" extrusionOk="0">
                <a:moveTo>
                  <a:pt x="23251" y="0"/>
                </a:moveTo>
                <a:cubicBezTo>
                  <a:pt x="18548" y="0"/>
                  <a:pt x="13890" y="1974"/>
                  <a:pt x="10188" y="4960"/>
                </a:cubicBezTo>
                <a:cubicBezTo>
                  <a:pt x="5483" y="8781"/>
                  <a:pt x="2193" y="14051"/>
                  <a:pt x="814" y="19959"/>
                </a:cubicBezTo>
                <a:cubicBezTo>
                  <a:pt x="177" y="22753"/>
                  <a:pt x="0" y="25725"/>
                  <a:pt x="779" y="28484"/>
                </a:cubicBezTo>
                <a:cubicBezTo>
                  <a:pt x="1592" y="31278"/>
                  <a:pt x="3467" y="33790"/>
                  <a:pt x="6120" y="34957"/>
                </a:cubicBezTo>
                <a:cubicBezTo>
                  <a:pt x="7511" y="35551"/>
                  <a:pt x="8980" y="35746"/>
                  <a:pt x="10471" y="35746"/>
                </a:cubicBezTo>
                <a:cubicBezTo>
                  <a:pt x="11823" y="35746"/>
                  <a:pt x="13193" y="35585"/>
                  <a:pt x="14539" y="35417"/>
                </a:cubicBezTo>
                <a:lnTo>
                  <a:pt x="19279" y="34887"/>
                </a:lnTo>
                <a:cubicBezTo>
                  <a:pt x="21225" y="27210"/>
                  <a:pt x="25894" y="19994"/>
                  <a:pt x="32863" y="16068"/>
                </a:cubicBezTo>
                <a:cubicBezTo>
                  <a:pt x="34844" y="14936"/>
                  <a:pt x="36966" y="14051"/>
                  <a:pt x="39159" y="13415"/>
                </a:cubicBezTo>
                <a:cubicBezTo>
                  <a:pt x="38629" y="10549"/>
                  <a:pt x="37355" y="7861"/>
                  <a:pt x="35480" y="5633"/>
                </a:cubicBezTo>
                <a:cubicBezTo>
                  <a:pt x="32827" y="2590"/>
                  <a:pt x="29184" y="609"/>
                  <a:pt x="25186" y="114"/>
                </a:cubicBezTo>
                <a:cubicBezTo>
                  <a:pt x="24542" y="37"/>
                  <a:pt x="23896" y="0"/>
                  <a:pt x="23251" y="0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14"/>
          <p:cNvSpPr/>
          <p:nvPr/>
        </p:nvSpPr>
        <p:spPr>
          <a:xfrm>
            <a:off x="587475" y="4489725"/>
            <a:ext cx="508525" cy="535925"/>
          </a:xfrm>
          <a:custGeom>
            <a:avLst/>
            <a:gdLst/>
            <a:ahLst/>
            <a:cxnLst/>
            <a:rect l="l" t="t" r="r" b="b"/>
            <a:pathLst>
              <a:path w="20341" h="21437" extrusionOk="0">
                <a:moveTo>
                  <a:pt x="19880" y="0"/>
                </a:moveTo>
                <a:cubicBezTo>
                  <a:pt x="17687" y="637"/>
                  <a:pt x="15565" y="1521"/>
                  <a:pt x="13584" y="2653"/>
                </a:cubicBezTo>
                <a:cubicBezTo>
                  <a:pt x="6615" y="6580"/>
                  <a:pt x="1946" y="13796"/>
                  <a:pt x="0" y="21437"/>
                </a:cubicBezTo>
                <a:lnTo>
                  <a:pt x="6544" y="20694"/>
                </a:lnTo>
                <a:cubicBezTo>
                  <a:pt x="8348" y="20446"/>
                  <a:pt x="10223" y="20234"/>
                  <a:pt x="11850" y="19385"/>
                </a:cubicBezTo>
                <a:lnTo>
                  <a:pt x="11886" y="19385"/>
                </a:lnTo>
                <a:cubicBezTo>
                  <a:pt x="16307" y="17086"/>
                  <a:pt x="19314" y="11143"/>
                  <a:pt x="20022" y="6403"/>
                </a:cubicBezTo>
                <a:cubicBezTo>
                  <a:pt x="20340" y="4280"/>
                  <a:pt x="20269" y="2087"/>
                  <a:pt x="19880" y="0"/>
                </a:cubicBezTo>
                <a:close/>
              </a:path>
            </a:pathLst>
          </a:custGeom>
          <a:solidFill>
            <a:srgbClr val="FFD8B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14"/>
          <p:cNvSpPr/>
          <p:nvPr/>
        </p:nvSpPr>
        <p:spPr>
          <a:xfrm rot="5400000">
            <a:off x="8220520" y="4001729"/>
            <a:ext cx="1501265" cy="784145"/>
          </a:xfrm>
          <a:custGeom>
            <a:avLst/>
            <a:gdLst/>
            <a:ahLst/>
            <a:cxnLst/>
            <a:rect l="l" t="t" r="r" b="b"/>
            <a:pathLst>
              <a:path w="40362" h="21082" extrusionOk="0">
                <a:moveTo>
                  <a:pt x="0" y="0"/>
                </a:moveTo>
                <a:cubicBezTo>
                  <a:pt x="602" y="1486"/>
                  <a:pt x="1274" y="2901"/>
                  <a:pt x="2052" y="4280"/>
                </a:cubicBezTo>
                <a:lnTo>
                  <a:pt x="16874" y="4280"/>
                </a:lnTo>
                <a:cubicBezTo>
                  <a:pt x="17510" y="8631"/>
                  <a:pt x="16378" y="12876"/>
                  <a:pt x="13549" y="16024"/>
                </a:cubicBezTo>
                <a:cubicBezTo>
                  <a:pt x="16838" y="18005"/>
                  <a:pt x="20446" y="19350"/>
                  <a:pt x="24161" y="20057"/>
                </a:cubicBezTo>
                <a:cubicBezTo>
                  <a:pt x="28167" y="20832"/>
                  <a:pt x="32294" y="21082"/>
                  <a:pt x="36390" y="21082"/>
                </a:cubicBezTo>
                <a:cubicBezTo>
                  <a:pt x="37719" y="21082"/>
                  <a:pt x="39045" y="21055"/>
                  <a:pt x="40362" y="21012"/>
                </a:cubicBezTo>
                <a:lnTo>
                  <a:pt x="40362" y="0"/>
                </a:lnTo>
                <a:close/>
              </a:path>
            </a:pathLst>
          </a:custGeom>
          <a:solidFill>
            <a:srgbClr val="CAD5D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14"/>
          <p:cNvSpPr/>
          <p:nvPr/>
        </p:nvSpPr>
        <p:spPr>
          <a:xfrm rot="5400000">
            <a:off x="8698759" y="3789213"/>
            <a:ext cx="573696" cy="436855"/>
          </a:xfrm>
          <a:custGeom>
            <a:avLst/>
            <a:gdLst/>
            <a:ahLst/>
            <a:cxnLst/>
            <a:rect l="l" t="t" r="r" b="b"/>
            <a:pathLst>
              <a:path w="15424" h="11745" extrusionOk="0">
                <a:moveTo>
                  <a:pt x="0" y="0"/>
                </a:moveTo>
                <a:cubicBezTo>
                  <a:pt x="2724" y="4847"/>
                  <a:pt x="6686" y="8879"/>
                  <a:pt x="11497" y="11744"/>
                </a:cubicBezTo>
                <a:cubicBezTo>
                  <a:pt x="14291" y="8596"/>
                  <a:pt x="15423" y="4351"/>
                  <a:pt x="14787" y="0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1">
  <p:cSld name="TITLE_AND_BODY_2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5"/>
          <p:cNvSpPr txBox="1">
            <a:spLocks noGrp="1"/>
          </p:cNvSpPr>
          <p:nvPr>
            <p:ph type="title"/>
          </p:nvPr>
        </p:nvSpPr>
        <p:spPr>
          <a:xfrm>
            <a:off x="716250" y="543200"/>
            <a:ext cx="7360200" cy="47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15"/>
          <p:cNvSpPr txBox="1">
            <a:spLocks noGrp="1"/>
          </p:cNvSpPr>
          <p:nvPr>
            <p:ph type="subTitle" idx="1"/>
          </p:nvPr>
        </p:nvSpPr>
        <p:spPr>
          <a:xfrm>
            <a:off x="716250" y="1371600"/>
            <a:ext cx="2941800" cy="308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15"/>
          <p:cNvSpPr/>
          <p:nvPr/>
        </p:nvSpPr>
        <p:spPr>
          <a:xfrm>
            <a:off x="7126767" y="-339150"/>
            <a:ext cx="2127306" cy="1545218"/>
          </a:xfrm>
          <a:custGeom>
            <a:avLst/>
            <a:gdLst/>
            <a:ahLst/>
            <a:cxnLst/>
            <a:rect l="l" t="t" r="r" b="b"/>
            <a:pathLst>
              <a:path w="65688" h="47714" extrusionOk="0">
                <a:moveTo>
                  <a:pt x="65300" y="0"/>
                </a:moveTo>
                <a:lnTo>
                  <a:pt x="0" y="36"/>
                </a:lnTo>
                <a:lnTo>
                  <a:pt x="0" y="36"/>
                </a:lnTo>
                <a:cubicBezTo>
                  <a:pt x="531" y="36"/>
                  <a:pt x="1663" y="1486"/>
                  <a:pt x="1981" y="1804"/>
                </a:cubicBezTo>
                <a:cubicBezTo>
                  <a:pt x="2653" y="2476"/>
                  <a:pt x="3290" y="3219"/>
                  <a:pt x="3891" y="3997"/>
                </a:cubicBezTo>
                <a:lnTo>
                  <a:pt x="23524" y="3997"/>
                </a:lnTo>
                <a:cubicBezTo>
                  <a:pt x="25611" y="3997"/>
                  <a:pt x="24160" y="14999"/>
                  <a:pt x="23736" y="16272"/>
                </a:cubicBezTo>
                <a:cubicBezTo>
                  <a:pt x="22356" y="19916"/>
                  <a:pt x="19951" y="23064"/>
                  <a:pt x="16767" y="25292"/>
                </a:cubicBezTo>
                <a:cubicBezTo>
                  <a:pt x="12664" y="28122"/>
                  <a:pt x="7888" y="30033"/>
                  <a:pt x="4139" y="33393"/>
                </a:cubicBezTo>
                <a:cubicBezTo>
                  <a:pt x="4139" y="33570"/>
                  <a:pt x="4103" y="33782"/>
                  <a:pt x="4068" y="33959"/>
                </a:cubicBezTo>
                <a:cubicBezTo>
                  <a:pt x="3431" y="41175"/>
                  <a:pt x="7464" y="47260"/>
                  <a:pt x="14999" y="47684"/>
                </a:cubicBezTo>
                <a:cubicBezTo>
                  <a:pt x="15353" y="47704"/>
                  <a:pt x="15707" y="47714"/>
                  <a:pt x="16062" y="47714"/>
                </a:cubicBezTo>
                <a:cubicBezTo>
                  <a:pt x="19467" y="47714"/>
                  <a:pt x="22903" y="46828"/>
                  <a:pt x="26106" y="45738"/>
                </a:cubicBezTo>
                <a:cubicBezTo>
                  <a:pt x="31341" y="43934"/>
                  <a:pt x="36435" y="41670"/>
                  <a:pt x="41281" y="38982"/>
                </a:cubicBezTo>
                <a:cubicBezTo>
                  <a:pt x="44996" y="36930"/>
                  <a:pt x="48639" y="34454"/>
                  <a:pt x="52601" y="32792"/>
                </a:cubicBezTo>
                <a:cubicBezTo>
                  <a:pt x="55323" y="31693"/>
                  <a:pt x="58722" y="30806"/>
                  <a:pt x="61897" y="30806"/>
                </a:cubicBezTo>
                <a:cubicBezTo>
                  <a:pt x="63013" y="30806"/>
                  <a:pt x="64102" y="30916"/>
                  <a:pt x="65123" y="31164"/>
                </a:cubicBezTo>
                <a:cubicBezTo>
                  <a:pt x="65125" y="31165"/>
                  <a:pt x="65126" y="31165"/>
                  <a:pt x="65127" y="31165"/>
                </a:cubicBezTo>
                <a:cubicBezTo>
                  <a:pt x="65688" y="31165"/>
                  <a:pt x="65300" y="0"/>
                  <a:pt x="6530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15"/>
          <p:cNvSpPr/>
          <p:nvPr/>
        </p:nvSpPr>
        <p:spPr>
          <a:xfrm>
            <a:off x="7244744" y="-220007"/>
            <a:ext cx="711434" cy="962320"/>
          </a:xfrm>
          <a:custGeom>
            <a:avLst/>
            <a:gdLst/>
            <a:ahLst/>
            <a:cxnLst/>
            <a:rect l="l" t="t" r="r" b="b"/>
            <a:pathLst>
              <a:path w="21968" h="29715" extrusionOk="0">
                <a:moveTo>
                  <a:pt x="1" y="0"/>
                </a:moveTo>
                <a:cubicBezTo>
                  <a:pt x="2689" y="3573"/>
                  <a:pt x="4528" y="8278"/>
                  <a:pt x="4352" y="12841"/>
                </a:cubicBezTo>
                <a:cubicBezTo>
                  <a:pt x="4104" y="18607"/>
                  <a:pt x="1203" y="23983"/>
                  <a:pt x="531" y="29714"/>
                </a:cubicBezTo>
                <a:cubicBezTo>
                  <a:pt x="4245" y="26354"/>
                  <a:pt x="9021" y="24443"/>
                  <a:pt x="13124" y="21613"/>
                </a:cubicBezTo>
                <a:cubicBezTo>
                  <a:pt x="16308" y="19385"/>
                  <a:pt x="18713" y="16237"/>
                  <a:pt x="20093" y="12593"/>
                </a:cubicBezTo>
                <a:cubicBezTo>
                  <a:pt x="20517" y="11355"/>
                  <a:pt x="21968" y="318"/>
                  <a:pt x="19881" y="318"/>
                </a:cubicBezTo>
                <a:cubicBezTo>
                  <a:pt x="19881" y="318"/>
                  <a:pt x="9905" y="0"/>
                  <a:pt x="1" y="0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15"/>
          <p:cNvSpPr/>
          <p:nvPr/>
        </p:nvSpPr>
        <p:spPr>
          <a:xfrm rot="-6510446">
            <a:off x="7133673" y="875098"/>
            <a:ext cx="687990" cy="537653"/>
          </a:xfrm>
          <a:custGeom>
            <a:avLst/>
            <a:gdLst/>
            <a:ahLst/>
            <a:cxnLst/>
            <a:rect l="l" t="t" r="r" b="b"/>
            <a:pathLst>
              <a:path w="27522" h="21508" extrusionOk="0">
                <a:moveTo>
                  <a:pt x="13885" y="0"/>
                </a:moveTo>
                <a:cubicBezTo>
                  <a:pt x="11736" y="0"/>
                  <a:pt x="9587" y="354"/>
                  <a:pt x="7535" y="1061"/>
                </a:cubicBezTo>
                <a:cubicBezTo>
                  <a:pt x="5519" y="1663"/>
                  <a:pt x="3715" y="2795"/>
                  <a:pt x="2265" y="4280"/>
                </a:cubicBezTo>
                <a:cubicBezTo>
                  <a:pt x="850" y="5801"/>
                  <a:pt x="1" y="7924"/>
                  <a:pt x="284" y="9940"/>
                </a:cubicBezTo>
                <a:cubicBezTo>
                  <a:pt x="567" y="11956"/>
                  <a:pt x="1840" y="13619"/>
                  <a:pt x="3114" y="15175"/>
                </a:cubicBezTo>
                <a:lnTo>
                  <a:pt x="8101" y="21507"/>
                </a:lnTo>
                <a:cubicBezTo>
                  <a:pt x="9057" y="18784"/>
                  <a:pt x="10507" y="16307"/>
                  <a:pt x="12382" y="14150"/>
                </a:cubicBezTo>
                <a:cubicBezTo>
                  <a:pt x="16450" y="9657"/>
                  <a:pt x="21968" y="7889"/>
                  <a:pt x="27522" y="6155"/>
                </a:cubicBezTo>
                <a:cubicBezTo>
                  <a:pt x="25647" y="3750"/>
                  <a:pt x="23100" y="1981"/>
                  <a:pt x="20235" y="1061"/>
                </a:cubicBezTo>
                <a:cubicBezTo>
                  <a:pt x="18183" y="354"/>
                  <a:pt x="16034" y="0"/>
                  <a:pt x="13885" y="0"/>
                </a:cubicBezTo>
                <a:close/>
              </a:path>
            </a:pathLst>
          </a:custGeom>
          <a:solidFill>
            <a:srgbClr val="CAD5D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5"/>
          <p:cNvSpPr/>
          <p:nvPr/>
        </p:nvSpPr>
        <p:spPr>
          <a:xfrm rot="-6510446">
            <a:off x="7279080" y="736007"/>
            <a:ext cx="550927" cy="481758"/>
          </a:xfrm>
          <a:custGeom>
            <a:avLst/>
            <a:gdLst/>
            <a:ahLst/>
            <a:cxnLst/>
            <a:rect l="l" t="t" r="r" b="b"/>
            <a:pathLst>
              <a:path w="22039" h="19272" extrusionOk="0">
                <a:moveTo>
                  <a:pt x="19421" y="0"/>
                </a:moveTo>
                <a:cubicBezTo>
                  <a:pt x="13867" y="1734"/>
                  <a:pt x="8384" y="3502"/>
                  <a:pt x="4281" y="7995"/>
                </a:cubicBezTo>
                <a:cubicBezTo>
                  <a:pt x="2406" y="10152"/>
                  <a:pt x="920" y="12629"/>
                  <a:pt x="0" y="15352"/>
                </a:cubicBezTo>
                <a:cubicBezTo>
                  <a:pt x="814" y="16378"/>
                  <a:pt x="1663" y="17439"/>
                  <a:pt x="2795" y="18112"/>
                </a:cubicBezTo>
                <a:cubicBezTo>
                  <a:pt x="4221" y="18931"/>
                  <a:pt x="6011" y="19272"/>
                  <a:pt x="7835" y="19272"/>
                </a:cubicBezTo>
                <a:cubicBezTo>
                  <a:pt x="9948" y="19272"/>
                  <a:pt x="12106" y="18814"/>
                  <a:pt x="13796" y="18112"/>
                </a:cubicBezTo>
                <a:cubicBezTo>
                  <a:pt x="17157" y="16661"/>
                  <a:pt x="19987" y="13902"/>
                  <a:pt x="21119" y="10400"/>
                </a:cubicBezTo>
                <a:cubicBezTo>
                  <a:pt x="22038" y="7676"/>
                  <a:pt x="21862" y="4740"/>
                  <a:pt x="20694" y="2123"/>
                </a:cubicBezTo>
                <a:cubicBezTo>
                  <a:pt x="20340" y="1380"/>
                  <a:pt x="19916" y="637"/>
                  <a:pt x="1942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2" name="Google Shape;152;p15"/>
          <p:cNvGrpSpPr/>
          <p:nvPr/>
        </p:nvGrpSpPr>
        <p:grpSpPr>
          <a:xfrm rot="-5400000">
            <a:off x="647807" y="3046151"/>
            <a:ext cx="900907" cy="3335276"/>
            <a:chOff x="2810675" y="1400175"/>
            <a:chExt cx="1201850" cy="2625375"/>
          </a:xfrm>
        </p:grpSpPr>
        <p:sp>
          <p:nvSpPr>
            <p:cNvPr id="153" name="Google Shape;153;p15"/>
            <p:cNvSpPr/>
            <p:nvPr/>
          </p:nvSpPr>
          <p:spPr>
            <a:xfrm>
              <a:off x="2811550" y="1400175"/>
              <a:ext cx="1200975" cy="2428325"/>
            </a:xfrm>
            <a:custGeom>
              <a:avLst/>
              <a:gdLst/>
              <a:ahLst/>
              <a:cxnLst/>
              <a:rect l="l" t="t" r="r" b="b"/>
              <a:pathLst>
                <a:path w="48039" h="97133" extrusionOk="0">
                  <a:moveTo>
                    <a:pt x="429" y="0"/>
                  </a:moveTo>
                  <a:cubicBezTo>
                    <a:pt x="160" y="0"/>
                    <a:pt x="1" y="52"/>
                    <a:pt x="1" y="173"/>
                  </a:cubicBezTo>
                  <a:cubicBezTo>
                    <a:pt x="1" y="633"/>
                    <a:pt x="72" y="62077"/>
                    <a:pt x="72" y="90447"/>
                  </a:cubicBezTo>
                  <a:cubicBezTo>
                    <a:pt x="5166" y="92004"/>
                    <a:pt x="10578" y="94161"/>
                    <a:pt x="14929" y="97133"/>
                  </a:cubicBezTo>
                  <a:cubicBezTo>
                    <a:pt x="32085" y="84115"/>
                    <a:pt x="48039" y="60875"/>
                    <a:pt x="31413" y="41278"/>
                  </a:cubicBezTo>
                  <a:cubicBezTo>
                    <a:pt x="28052" y="37281"/>
                    <a:pt x="24055" y="33885"/>
                    <a:pt x="21119" y="29604"/>
                  </a:cubicBezTo>
                  <a:cubicBezTo>
                    <a:pt x="18218" y="25324"/>
                    <a:pt x="17263" y="20372"/>
                    <a:pt x="16450" y="15384"/>
                  </a:cubicBezTo>
                  <a:cubicBezTo>
                    <a:pt x="15919" y="12201"/>
                    <a:pt x="15282" y="8982"/>
                    <a:pt x="13584" y="6258"/>
                  </a:cubicBezTo>
                  <a:cubicBezTo>
                    <a:pt x="11851" y="3463"/>
                    <a:pt x="9623" y="2367"/>
                    <a:pt x="6616" y="1482"/>
                  </a:cubicBezTo>
                  <a:cubicBezTo>
                    <a:pt x="6024" y="1334"/>
                    <a:pt x="1800" y="0"/>
                    <a:pt x="429" y="0"/>
                  </a:cubicBezTo>
                  <a:close/>
                </a:path>
              </a:pathLst>
            </a:custGeom>
            <a:solidFill>
              <a:srgbClr val="FFD8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5"/>
            <p:cNvSpPr/>
            <p:nvPr/>
          </p:nvSpPr>
          <p:spPr>
            <a:xfrm>
              <a:off x="2810675" y="3659575"/>
              <a:ext cx="374100" cy="365975"/>
            </a:xfrm>
            <a:custGeom>
              <a:avLst/>
              <a:gdLst/>
              <a:ahLst/>
              <a:cxnLst/>
              <a:rect l="l" t="t" r="r" b="b"/>
              <a:pathLst>
                <a:path w="14964" h="14639" extrusionOk="0">
                  <a:moveTo>
                    <a:pt x="1" y="0"/>
                  </a:moveTo>
                  <a:lnTo>
                    <a:pt x="1" y="14539"/>
                  </a:lnTo>
                  <a:cubicBezTo>
                    <a:pt x="1" y="14607"/>
                    <a:pt x="63" y="14639"/>
                    <a:pt x="178" y="14639"/>
                  </a:cubicBezTo>
                  <a:cubicBezTo>
                    <a:pt x="1427" y="14639"/>
                    <a:pt x="8883" y="10907"/>
                    <a:pt x="9304" y="10648"/>
                  </a:cubicBezTo>
                  <a:cubicBezTo>
                    <a:pt x="11179" y="9481"/>
                    <a:pt x="13054" y="8172"/>
                    <a:pt x="14964" y="6757"/>
                  </a:cubicBezTo>
                  <a:cubicBezTo>
                    <a:pt x="10577" y="3785"/>
                    <a:pt x="5094" y="1557"/>
                    <a:pt x="1" y="0"/>
                  </a:cubicBezTo>
                  <a:close/>
                </a:path>
              </a:pathLst>
            </a:custGeom>
            <a:solidFill>
              <a:srgbClr val="FEF4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5" name="Google Shape;155;p15"/>
          <p:cNvSpPr/>
          <p:nvPr/>
        </p:nvSpPr>
        <p:spPr>
          <a:xfrm rot="6972383">
            <a:off x="2539361" y="4634780"/>
            <a:ext cx="713401" cy="893601"/>
          </a:xfrm>
          <a:custGeom>
            <a:avLst/>
            <a:gdLst/>
            <a:ahLst/>
            <a:cxnLst/>
            <a:rect l="l" t="t" r="r" b="b"/>
            <a:pathLst>
              <a:path w="39160" h="35746" extrusionOk="0">
                <a:moveTo>
                  <a:pt x="23251" y="0"/>
                </a:moveTo>
                <a:cubicBezTo>
                  <a:pt x="18548" y="0"/>
                  <a:pt x="13890" y="1974"/>
                  <a:pt x="10188" y="4960"/>
                </a:cubicBezTo>
                <a:cubicBezTo>
                  <a:pt x="5483" y="8781"/>
                  <a:pt x="2193" y="14051"/>
                  <a:pt x="814" y="19959"/>
                </a:cubicBezTo>
                <a:cubicBezTo>
                  <a:pt x="177" y="22753"/>
                  <a:pt x="0" y="25725"/>
                  <a:pt x="779" y="28484"/>
                </a:cubicBezTo>
                <a:cubicBezTo>
                  <a:pt x="1592" y="31278"/>
                  <a:pt x="3467" y="33790"/>
                  <a:pt x="6120" y="34957"/>
                </a:cubicBezTo>
                <a:cubicBezTo>
                  <a:pt x="7511" y="35551"/>
                  <a:pt x="8980" y="35746"/>
                  <a:pt x="10471" y="35746"/>
                </a:cubicBezTo>
                <a:cubicBezTo>
                  <a:pt x="11823" y="35746"/>
                  <a:pt x="13193" y="35585"/>
                  <a:pt x="14539" y="35417"/>
                </a:cubicBezTo>
                <a:lnTo>
                  <a:pt x="19279" y="34887"/>
                </a:lnTo>
                <a:cubicBezTo>
                  <a:pt x="21225" y="27210"/>
                  <a:pt x="25894" y="19994"/>
                  <a:pt x="32863" y="16068"/>
                </a:cubicBezTo>
                <a:cubicBezTo>
                  <a:pt x="34844" y="14936"/>
                  <a:pt x="36966" y="14051"/>
                  <a:pt x="39159" y="13415"/>
                </a:cubicBezTo>
                <a:cubicBezTo>
                  <a:pt x="38629" y="10549"/>
                  <a:pt x="37355" y="7861"/>
                  <a:pt x="35480" y="5633"/>
                </a:cubicBezTo>
                <a:cubicBezTo>
                  <a:pt x="32827" y="2590"/>
                  <a:pt x="29184" y="609"/>
                  <a:pt x="25186" y="114"/>
                </a:cubicBezTo>
                <a:cubicBezTo>
                  <a:pt x="24542" y="37"/>
                  <a:pt x="23896" y="0"/>
                  <a:pt x="2325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2">
  <p:cSld name="TITLE_AND_BODY_1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6"/>
          <p:cNvSpPr txBox="1">
            <a:spLocks noGrp="1"/>
          </p:cNvSpPr>
          <p:nvPr>
            <p:ph type="title"/>
          </p:nvPr>
        </p:nvSpPr>
        <p:spPr>
          <a:xfrm>
            <a:off x="716250" y="543200"/>
            <a:ext cx="7360200" cy="47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16"/>
          <p:cNvSpPr txBox="1">
            <a:spLocks noGrp="1"/>
          </p:cNvSpPr>
          <p:nvPr>
            <p:ph type="subTitle" idx="1"/>
          </p:nvPr>
        </p:nvSpPr>
        <p:spPr>
          <a:xfrm>
            <a:off x="4924650" y="1371600"/>
            <a:ext cx="2941800" cy="308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59" name="Google Shape;159;p16"/>
          <p:cNvGrpSpPr/>
          <p:nvPr/>
        </p:nvGrpSpPr>
        <p:grpSpPr>
          <a:xfrm>
            <a:off x="7541968" y="3505591"/>
            <a:ext cx="1985861" cy="1765938"/>
            <a:chOff x="3033525" y="2679425"/>
            <a:chExt cx="1834175" cy="1631050"/>
          </a:xfrm>
        </p:grpSpPr>
        <p:sp>
          <p:nvSpPr>
            <p:cNvPr id="160" name="Google Shape;160;p16"/>
            <p:cNvSpPr/>
            <p:nvPr/>
          </p:nvSpPr>
          <p:spPr>
            <a:xfrm>
              <a:off x="4141625" y="2679425"/>
              <a:ext cx="720750" cy="504975"/>
            </a:xfrm>
            <a:custGeom>
              <a:avLst/>
              <a:gdLst/>
              <a:ahLst/>
              <a:cxnLst/>
              <a:rect l="l" t="t" r="r" b="b"/>
              <a:pathLst>
                <a:path w="28830" h="20199" extrusionOk="0">
                  <a:moveTo>
                    <a:pt x="16294" y="0"/>
                  </a:moveTo>
                  <a:cubicBezTo>
                    <a:pt x="11568" y="0"/>
                    <a:pt x="7077" y="1785"/>
                    <a:pt x="3750" y="5354"/>
                  </a:cubicBezTo>
                  <a:cubicBezTo>
                    <a:pt x="2229" y="6981"/>
                    <a:pt x="991" y="8785"/>
                    <a:pt x="0" y="10766"/>
                  </a:cubicBezTo>
                  <a:cubicBezTo>
                    <a:pt x="7932" y="16593"/>
                    <a:pt x="18027" y="20199"/>
                    <a:pt x="26488" y="20199"/>
                  </a:cubicBezTo>
                  <a:cubicBezTo>
                    <a:pt x="27272" y="20199"/>
                    <a:pt x="28042" y="20168"/>
                    <a:pt x="28795" y="20105"/>
                  </a:cubicBezTo>
                  <a:cubicBezTo>
                    <a:pt x="28795" y="20105"/>
                    <a:pt x="28795" y="13454"/>
                    <a:pt x="28830" y="4186"/>
                  </a:cubicBezTo>
                  <a:cubicBezTo>
                    <a:pt x="27627" y="1180"/>
                    <a:pt x="21118" y="437"/>
                    <a:pt x="18713" y="154"/>
                  </a:cubicBezTo>
                  <a:cubicBezTo>
                    <a:pt x="17903" y="51"/>
                    <a:pt x="17095" y="0"/>
                    <a:pt x="162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16"/>
            <p:cNvSpPr/>
            <p:nvPr/>
          </p:nvSpPr>
          <p:spPr>
            <a:xfrm>
              <a:off x="3400525" y="2784075"/>
              <a:ext cx="1467175" cy="1526400"/>
            </a:xfrm>
            <a:custGeom>
              <a:avLst/>
              <a:gdLst/>
              <a:ahLst/>
              <a:cxnLst/>
              <a:rect l="l" t="t" r="r" b="b"/>
              <a:pathLst>
                <a:path w="58687" h="61056" extrusionOk="0">
                  <a:moveTo>
                    <a:pt x="58474" y="0"/>
                  </a:moveTo>
                  <a:cubicBezTo>
                    <a:pt x="58474" y="9268"/>
                    <a:pt x="58439" y="15919"/>
                    <a:pt x="58439" y="15919"/>
                  </a:cubicBezTo>
                  <a:cubicBezTo>
                    <a:pt x="57686" y="15982"/>
                    <a:pt x="56916" y="16013"/>
                    <a:pt x="56133" y="16013"/>
                  </a:cubicBezTo>
                  <a:cubicBezTo>
                    <a:pt x="47676" y="16013"/>
                    <a:pt x="37608" y="12407"/>
                    <a:pt x="29644" y="6580"/>
                  </a:cubicBezTo>
                  <a:cubicBezTo>
                    <a:pt x="27133" y="11426"/>
                    <a:pt x="25895" y="17086"/>
                    <a:pt x="25152" y="22321"/>
                  </a:cubicBezTo>
                  <a:cubicBezTo>
                    <a:pt x="23701" y="32721"/>
                    <a:pt x="21437" y="45562"/>
                    <a:pt x="9906" y="49311"/>
                  </a:cubicBezTo>
                  <a:cubicBezTo>
                    <a:pt x="7806" y="50011"/>
                    <a:pt x="5614" y="50250"/>
                    <a:pt x="3411" y="50250"/>
                  </a:cubicBezTo>
                  <a:cubicBezTo>
                    <a:pt x="2274" y="50250"/>
                    <a:pt x="1133" y="50186"/>
                    <a:pt x="1" y="50090"/>
                  </a:cubicBezTo>
                  <a:lnTo>
                    <a:pt x="1" y="50090"/>
                  </a:lnTo>
                  <a:cubicBezTo>
                    <a:pt x="2583" y="53450"/>
                    <a:pt x="4635" y="57129"/>
                    <a:pt x="6156" y="61056"/>
                  </a:cubicBezTo>
                  <a:lnTo>
                    <a:pt x="58686" y="61056"/>
                  </a:lnTo>
                  <a:lnTo>
                    <a:pt x="58686" y="991"/>
                  </a:lnTo>
                  <a:cubicBezTo>
                    <a:pt x="58686" y="673"/>
                    <a:pt x="58615" y="319"/>
                    <a:pt x="584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16"/>
            <p:cNvSpPr/>
            <p:nvPr/>
          </p:nvSpPr>
          <p:spPr>
            <a:xfrm>
              <a:off x="3033525" y="4024550"/>
              <a:ext cx="520900" cy="285925"/>
            </a:xfrm>
            <a:custGeom>
              <a:avLst/>
              <a:gdLst/>
              <a:ahLst/>
              <a:cxnLst/>
              <a:rect l="l" t="t" r="r" b="b"/>
              <a:pathLst>
                <a:path w="20836" h="11437" extrusionOk="0">
                  <a:moveTo>
                    <a:pt x="9485" y="1"/>
                  </a:moveTo>
                  <a:cubicBezTo>
                    <a:pt x="7802" y="1"/>
                    <a:pt x="6190" y="322"/>
                    <a:pt x="4599" y="1461"/>
                  </a:cubicBezTo>
                  <a:cubicBezTo>
                    <a:pt x="3078" y="2664"/>
                    <a:pt x="1911" y="4256"/>
                    <a:pt x="1274" y="6060"/>
                  </a:cubicBezTo>
                  <a:cubicBezTo>
                    <a:pt x="1097" y="6555"/>
                    <a:pt x="1" y="11437"/>
                    <a:pt x="461" y="11437"/>
                  </a:cubicBezTo>
                  <a:lnTo>
                    <a:pt x="20836" y="11437"/>
                  </a:lnTo>
                  <a:cubicBezTo>
                    <a:pt x="19315" y="7510"/>
                    <a:pt x="17263" y="3831"/>
                    <a:pt x="14716" y="471"/>
                  </a:cubicBezTo>
                  <a:cubicBezTo>
                    <a:pt x="14363" y="435"/>
                    <a:pt x="14009" y="400"/>
                    <a:pt x="13690" y="365"/>
                  </a:cubicBezTo>
                  <a:cubicBezTo>
                    <a:pt x="12227" y="207"/>
                    <a:pt x="10833" y="1"/>
                    <a:pt x="94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3" name="Google Shape;163;p16"/>
          <p:cNvSpPr/>
          <p:nvPr/>
        </p:nvSpPr>
        <p:spPr>
          <a:xfrm>
            <a:off x="8313925" y="1595550"/>
            <a:ext cx="587225" cy="359950"/>
          </a:xfrm>
          <a:custGeom>
            <a:avLst/>
            <a:gdLst/>
            <a:ahLst/>
            <a:cxnLst/>
            <a:rect l="l" t="t" r="r" b="b"/>
            <a:pathLst>
              <a:path w="23489" h="14398" extrusionOk="0">
                <a:moveTo>
                  <a:pt x="0" y="0"/>
                </a:moveTo>
                <a:lnTo>
                  <a:pt x="0" y="0"/>
                </a:lnTo>
                <a:cubicBezTo>
                  <a:pt x="5483" y="7747"/>
                  <a:pt x="14044" y="13336"/>
                  <a:pt x="23488" y="14397"/>
                </a:cubicBezTo>
                <a:cubicBezTo>
                  <a:pt x="19314" y="6297"/>
                  <a:pt x="12806" y="3467"/>
                  <a:pt x="12806" y="3467"/>
                </a:cubicBezTo>
                <a:cubicBezTo>
                  <a:pt x="8773" y="1592"/>
                  <a:pt x="4422" y="425"/>
                  <a:pt x="0" y="0"/>
                </a:cubicBezTo>
                <a:close/>
              </a:path>
            </a:pathLst>
          </a:custGeom>
          <a:solidFill>
            <a:srgbClr val="30343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16"/>
          <p:cNvSpPr/>
          <p:nvPr/>
        </p:nvSpPr>
        <p:spPr>
          <a:xfrm>
            <a:off x="8119375" y="285825"/>
            <a:ext cx="1039125" cy="1679150"/>
          </a:xfrm>
          <a:custGeom>
            <a:avLst/>
            <a:gdLst/>
            <a:ahLst/>
            <a:cxnLst/>
            <a:rect l="l" t="t" r="r" b="b"/>
            <a:pathLst>
              <a:path w="41565" h="67166" extrusionOk="0">
                <a:moveTo>
                  <a:pt x="41564" y="1"/>
                </a:moveTo>
                <a:cubicBezTo>
                  <a:pt x="35091" y="1"/>
                  <a:pt x="28264" y="107"/>
                  <a:pt x="21967" y="1982"/>
                </a:cubicBezTo>
                <a:cubicBezTo>
                  <a:pt x="22356" y="4104"/>
                  <a:pt x="22427" y="6262"/>
                  <a:pt x="22109" y="8384"/>
                </a:cubicBezTo>
                <a:cubicBezTo>
                  <a:pt x="21401" y="13124"/>
                  <a:pt x="18394" y="19067"/>
                  <a:pt x="13973" y="21367"/>
                </a:cubicBezTo>
                <a:lnTo>
                  <a:pt x="13937" y="21367"/>
                </a:lnTo>
                <a:cubicBezTo>
                  <a:pt x="12310" y="22216"/>
                  <a:pt x="10435" y="22463"/>
                  <a:pt x="8631" y="22675"/>
                </a:cubicBezTo>
                <a:lnTo>
                  <a:pt x="2087" y="23418"/>
                </a:lnTo>
                <a:cubicBezTo>
                  <a:pt x="2016" y="23843"/>
                  <a:pt x="1910" y="24232"/>
                  <a:pt x="1804" y="24621"/>
                </a:cubicBezTo>
                <a:cubicBezTo>
                  <a:pt x="0" y="33111"/>
                  <a:pt x="1769" y="42414"/>
                  <a:pt x="6155" y="49842"/>
                </a:cubicBezTo>
                <a:cubicBezTo>
                  <a:pt x="6650" y="50691"/>
                  <a:pt x="7216" y="51540"/>
                  <a:pt x="7782" y="52389"/>
                </a:cubicBezTo>
                <a:cubicBezTo>
                  <a:pt x="12204" y="52814"/>
                  <a:pt x="16555" y="53981"/>
                  <a:pt x="20623" y="55821"/>
                </a:cubicBezTo>
                <a:cubicBezTo>
                  <a:pt x="20623" y="55821"/>
                  <a:pt x="27096" y="58686"/>
                  <a:pt x="31270" y="66786"/>
                </a:cubicBezTo>
                <a:cubicBezTo>
                  <a:pt x="31553" y="66822"/>
                  <a:pt x="31801" y="66857"/>
                  <a:pt x="32049" y="66857"/>
                </a:cubicBezTo>
                <a:cubicBezTo>
                  <a:pt x="32770" y="66911"/>
                  <a:pt x="37826" y="67166"/>
                  <a:pt x="40260" y="67166"/>
                </a:cubicBezTo>
                <a:cubicBezTo>
                  <a:pt x="41050" y="67166"/>
                  <a:pt x="41564" y="67139"/>
                  <a:pt x="41564" y="67069"/>
                </a:cubicBezTo>
                <a:lnTo>
                  <a:pt x="41564" y="1"/>
                </a:lnTo>
                <a:close/>
              </a:path>
            </a:pathLst>
          </a:custGeom>
          <a:solidFill>
            <a:srgbClr val="FFA8A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16"/>
          <p:cNvSpPr/>
          <p:nvPr/>
        </p:nvSpPr>
        <p:spPr>
          <a:xfrm>
            <a:off x="7689575" y="0"/>
            <a:ext cx="979000" cy="893650"/>
          </a:xfrm>
          <a:custGeom>
            <a:avLst/>
            <a:gdLst/>
            <a:ahLst/>
            <a:cxnLst/>
            <a:rect l="l" t="t" r="r" b="b"/>
            <a:pathLst>
              <a:path w="39160" h="35746" extrusionOk="0">
                <a:moveTo>
                  <a:pt x="23251" y="0"/>
                </a:moveTo>
                <a:cubicBezTo>
                  <a:pt x="18548" y="0"/>
                  <a:pt x="13890" y="1974"/>
                  <a:pt x="10188" y="4960"/>
                </a:cubicBezTo>
                <a:cubicBezTo>
                  <a:pt x="5483" y="8781"/>
                  <a:pt x="2193" y="14051"/>
                  <a:pt x="814" y="19959"/>
                </a:cubicBezTo>
                <a:cubicBezTo>
                  <a:pt x="177" y="22753"/>
                  <a:pt x="0" y="25725"/>
                  <a:pt x="779" y="28484"/>
                </a:cubicBezTo>
                <a:cubicBezTo>
                  <a:pt x="1592" y="31278"/>
                  <a:pt x="3467" y="33790"/>
                  <a:pt x="6120" y="34957"/>
                </a:cubicBezTo>
                <a:cubicBezTo>
                  <a:pt x="7511" y="35551"/>
                  <a:pt x="8980" y="35746"/>
                  <a:pt x="10471" y="35746"/>
                </a:cubicBezTo>
                <a:cubicBezTo>
                  <a:pt x="11823" y="35746"/>
                  <a:pt x="13193" y="35585"/>
                  <a:pt x="14539" y="35417"/>
                </a:cubicBezTo>
                <a:lnTo>
                  <a:pt x="19279" y="34887"/>
                </a:lnTo>
                <a:cubicBezTo>
                  <a:pt x="21225" y="27210"/>
                  <a:pt x="25894" y="19994"/>
                  <a:pt x="32863" y="16068"/>
                </a:cubicBezTo>
                <a:cubicBezTo>
                  <a:pt x="34844" y="14936"/>
                  <a:pt x="36966" y="14051"/>
                  <a:pt x="39159" y="13415"/>
                </a:cubicBezTo>
                <a:cubicBezTo>
                  <a:pt x="38629" y="10549"/>
                  <a:pt x="37355" y="7861"/>
                  <a:pt x="35480" y="5633"/>
                </a:cubicBezTo>
                <a:cubicBezTo>
                  <a:pt x="32827" y="2590"/>
                  <a:pt x="29184" y="609"/>
                  <a:pt x="25186" y="114"/>
                </a:cubicBezTo>
                <a:cubicBezTo>
                  <a:pt x="24542" y="37"/>
                  <a:pt x="23896" y="0"/>
                  <a:pt x="23251" y="0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16"/>
          <p:cNvSpPr/>
          <p:nvPr/>
        </p:nvSpPr>
        <p:spPr>
          <a:xfrm>
            <a:off x="8171550" y="336250"/>
            <a:ext cx="508525" cy="535925"/>
          </a:xfrm>
          <a:custGeom>
            <a:avLst/>
            <a:gdLst/>
            <a:ahLst/>
            <a:cxnLst/>
            <a:rect l="l" t="t" r="r" b="b"/>
            <a:pathLst>
              <a:path w="20341" h="21437" extrusionOk="0">
                <a:moveTo>
                  <a:pt x="19880" y="0"/>
                </a:moveTo>
                <a:cubicBezTo>
                  <a:pt x="17687" y="637"/>
                  <a:pt x="15565" y="1521"/>
                  <a:pt x="13584" y="2653"/>
                </a:cubicBezTo>
                <a:cubicBezTo>
                  <a:pt x="6615" y="6580"/>
                  <a:pt x="1946" y="13796"/>
                  <a:pt x="0" y="21437"/>
                </a:cubicBezTo>
                <a:lnTo>
                  <a:pt x="6544" y="20694"/>
                </a:lnTo>
                <a:cubicBezTo>
                  <a:pt x="8348" y="20446"/>
                  <a:pt x="10223" y="20234"/>
                  <a:pt x="11850" y="19385"/>
                </a:cubicBezTo>
                <a:lnTo>
                  <a:pt x="11886" y="19385"/>
                </a:lnTo>
                <a:cubicBezTo>
                  <a:pt x="16307" y="17086"/>
                  <a:pt x="19314" y="11143"/>
                  <a:pt x="20022" y="6403"/>
                </a:cubicBezTo>
                <a:cubicBezTo>
                  <a:pt x="20340" y="4280"/>
                  <a:pt x="20269" y="2087"/>
                  <a:pt x="19880" y="0"/>
                </a:cubicBezTo>
                <a:close/>
              </a:path>
            </a:pathLst>
          </a:custGeom>
          <a:solidFill>
            <a:srgbClr val="FFD8B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 3">
  <p:cSld name="TITLE_AND_BODY_1_1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7"/>
          <p:cNvSpPr txBox="1">
            <a:spLocks noGrp="1"/>
          </p:cNvSpPr>
          <p:nvPr>
            <p:ph type="title"/>
          </p:nvPr>
        </p:nvSpPr>
        <p:spPr>
          <a:xfrm>
            <a:off x="716250" y="543200"/>
            <a:ext cx="7357800" cy="47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17"/>
          <p:cNvSpPr txBox="1">
            <a:spLocks noGrp="1"/>
          </p:cNvSpPr>
          <p:nvPr>
            <p:ph type="subTitle" idx="1"/>
          </p:nvPr>
        </p:nvSpPr>
        <p:spPr>
          <a:xfrm>
            <a:off x="716250" y="1371600"/>
            <a:ext cx="2941800" cy="308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70" name="Google Shape;170;p17"/>
          <p:cNvGrpSpPr/>
          <p:nvPr/>
        </p:nvGrpSpPr>
        <p:grpSpPr>
          <a:xfrm>
            <a:off x="-33687" y="3415800"/>
            <a:ext cx="1499875" cy="1607950"/>
            <a:chOff x="-33687" y="113450"/>
            <a:chExt cx="1499875" cy="1607950"/>
          </a:xfrm>
        </p:grpSpPr>
        <p:sp>
          <p:nvSpPr>
            <p:cNvPr id="171" name="Google Shape;171;p17"/>
            <p:cNvSpPr/>
            <p:nvPr/>
          </p:nvSpPr>
          <p:spPr>
            <a:xfrm flipH="1">
              <a:off x="-33687" y="113450"/>
              <a:ext cx="1002000" cy="1607950"/>
            </a:xfrm>
            <a:custGeom>
              <a:avLst/>
              <a:gdLst/>
              <a:ahLst/>
              <a:cxnLst/>
              <a:rect l="l" t="t" r="r" b="b"/>
              <a:pathLst>
                <a:path w="40080" h="64318" extrusionOk="0">
                  <a:moveTo>
                    <a:pt x="38384" y="1"/>
                  </a:moveTo>
                  <a:cubicBezTo>
                    <a:pt x="35907" y="1"/>
                    <a:pt x="31554" y="296"/>
                    <a:pt x="31201" y="321"/>
                  </a:cubicBezTo>
                  <a:cubicBezTo>
                    <a:pt x="24833" y="1064"/>
                    <a:pt x="18537" y="3187"/>
                    <a:pt x="13337" y="7042"/>
                  </a:cubicBezTo>
                  <a:cubicBezTo>
                    <a:pt x="10648" y="9059"/>
                    <a:pt x="8278" y="11499"/>
                    <a:pt x="6368" y="14294"/>
                  </a:cubicBezTo>
                  <a:cubicBezTo>
                    <a:pt x="8597" y="15284"/>
                    <a:pt x="10578" y="16735"/>
                    <a:pt x="12205" y="18574"/>
                  </a:cubicBezTo>
                  <a:cubicBezTo>
                    <a:pt x="15884" y="22854"/>
                    <a:pt x="11922" y="29682"/>
                    <a:pt x="8385" y="32653"/>
                  </a:cubicBezTo>
                  <a:cubicBezTo>
                    <a:pt x="5944" y="34705"/>
                    <a:pt x="3078" y="36226"/>
                    <a:pt x="1" y="37110"/>
                  </a:cubicBezTo>
                  <a:cubicBezTo>
                    <a:pt x="107" y="41709"/>
                    <a:pt x="1239" y="46272"/>
                    <a:pt x="3220" y="50411"/>
                  </a:cubicBezTo>
                  <a:cubicBezTo>
                    <a:pt x="11285" y="52321"/>
                    <a:pt x="18714" y="56283"/>
                    <a:pt x="24020" y="63004"/>
                  </a:cubicBezTo>
                  <a:cubicBezTo>
                    <a:pt x="24338" y="63428"/>
                    <a:pt x="24657" y="63853"/>
                    <a:pt x="24939" y="64277"/>
                  </a:cubicBezTo>
                  <a:cubicBezTo>
                    <a:pt x="25522" y="64305"/>
                    <a:pt x="26105" y="64318"/>
                    <a:pt x="26686" y="64318"/>
                  </a:cubicBezTo>
                  <a:cubicBezTo>
                    <a:pt x="28331" y="64318"/>
                    <a:pt x="29970" y="64212"/>
                    <a:pt x="31590" y="64029"/>
                  </a:cubicBezTo>
                  <a:cubicBezTo>
                    <a:pt x="32439" y="63923"/>
                    <a:pt x="40080" y="62862"/>
                    <a:pt x="40080" y="62261"/>
                  </a:cubicBezTo>
                  <a:lnTo>
                    <a:pt x="40080" y="180"/>
                  </a:lnTo>
                  <a:cubicBezTo>
                    <a:pt x="40069" y="48"/>
                    <a:pt x="39378" y="1"/>
                    <a:pt x="38384" y="1"/>
                  </a:cubicBezTo>
                  <a:close/>
                </a:path>
              </a:pathLst>
            </a:custGeom>
            <a:solidFill>
              <a:srgbClr val="FEF4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17"/>
            <p:cNvSpPr/>
            <p:nvPr/>
          </p:nvSpPr>
          <p:spPr>
            <a:xfrm flipH="1">
              <a:off x="344813" y="1374575"/>
              <a:ext cx="543025" cy="345825"/>
            </a:xfrm>
            <a:custGeom>
              <a:avLst/>
              <a:gdLst/>
              <a:ahLst/>
              <a:cxnLst/>
              <a:rect l="l" t="t" r="r" b="b"/>
              <a:pathLst>
                <a:path w="21721" h="13833" extrusionOk="0">
                  <a:moveTo>
                    <a:pt x="1" y="1"/>
                  </a:moveTo>
                  <a:cubicBezTo>
                    <a:pt x="2159" y="4352"/>
                    <a:pt x="5519" y="7995"/>
                    <a:pt x="9729" y="10472"/>
                  </a:cubicBezTo>
                  <a:cubicBezTo>
                    <a:pt x="13125" y="12382"/>
                    <a:pt x="16945" y="13549"/>
                    <a:pt x="20872" y="13797"/>
                  </a:cubicBezTo>
                  <a:lnTo>
                    <a:pt x="21720" y="13832"/>
                  </a:lnTo>
                  <a:cubicBezTo>
                    <a:pt x="21438" y="13408"/>
                    <a:pt x="21119" y="12983"/>
                    <a:pt x="20801" y="12594"/>
                  </a:cubicBezTo>
                  <a:cubicBezTo>
                    <a:pt x="15495" y="5873"/>
                    <a:pt x="8066" y="1911"/>
                    <a:pt x="1" y="1"/>
                  </a:cubicBezTo>
                  <a:close/>
                </a:path>
              </a:pathLst>
            </a:custGeom>
            <a:solidFill>
              <a:srgbClr val="FFD8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17"/>
            <p:cNvSpPr/>
            <p:nvPr/>
          </p:nvSpPr>
          <p:spPr>
            <a:xfrm flipH="1">
              <a:off x="809088" y="420675"/>
              <a:ext cx="657100" cy="644925"/>
            </a:xfrm>
            <a:custGeom>
              <a:avLst/>
              <a:gdLst/>
              <a:ahLst/>
              <a:cxnLst/>
              <a:rect l="l" t="t" r="r" b="b"/>
              <a:pathLst>
                <a:path w="26284" h="25797" extrusionOk="0">
                  <a:moveTo>
                    <a:pt x="16555" y="0"/>
                  </a:moveTo>
                  <a:cubicBezTo>
                    <a:pt x="14261" y="0"/>
                    <a:pt x="11956" y="260"/>
                    <a:pt x="9728" y="802"/>
                  </a:cubicBezTo>
                  <a:cubicBezTo>
                    <a:pt x="6863" y="1510"/>
                    <a:pt x="4811" y="3349"/>
                    <a:pt x="3219" y="5861"/>
                  </a:cubicBezTo>
                  <a:cubicBezTo>
                    <a:pt x="2618" y="6851"/>
                    <a:pt x="2088" y="7948"/>
                    <a:pt x="1698" y="9080"/>
                  </a:cubicBezTo>
                  <a:cubicBezTo>
                    <a:pt x="0" y="14067"/>
                    <a:pt x="1026" y="20965"/>
                    <a:pt x="5837" y="24007"/>
                  </a:cubicBezTo>
                  <a:cubicBezTo>
                    <a:pt x="7927" y="25325"/>
                    <a:pt x="10601" y="25796"/>
                    <a:pt x="13221" y="25796"/>
                  </a:cubicBezTo>
                  <a:cubicBezTo>
                    <a:pt x="14681" y="25796"/>
                    <a:pt x="16124" y="25650"/>
                    <a:pt x="17440" y="25422"/>
                  </a:cubicBezTo>
                  <a:cubicBezTo>
                    <a:pt x="18253" y="25281"/>
                    <a:pt x="19102" y="25104"/>
                    <a:pt x="19881" y="24856"/>
                  </a:cubicBezTo>
                  <a:cubicBezTo>
                    <a:pt x="19668" y="18772"/>
                    <a:pt x="20871" y="12723"/>
                    <a:pt x="23383" y="7170"/>
                  </a:cubicBezTo>
                  <a:cubicBezTo>
                    <a:pt x="24196" y="5365"/>
                    <a:pt x="25151" y="3632"/>
                    <a:pt x="26283" y="2005"/>
                  </a:cubicBezTo>
                  <a:cubicBezTo>
                    <a:pt x="24798" y="1333"/>
                    <a:pt x="23241" y="838"/>
                    <a:pt x="21649" y="519"/>
                  </a:cubicBezTo>
                  <a:cubicBezTo>
                    <a:pt x="20376" y="236"/>
                    <a:pt x="19067" y="95"/>
                    <a:pt x="17758" y="24"/>
                  </a:cubicBezTo>
                  <a:cubicBezTo>
                    <a:pt x="17358" y="8"/>
                    <a:pt x="16957" y="0"/>
                    <a:pt x="16555" y="0"/>
                  </a:cubicBezTo>
                  <a:close/>
                </a:path>
              </a:pathLst>
            </a:custGeom>
            <a:solidFill>
              <a:srgbClr val="3034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4" name="Google Shape;174;p17"/>
          <p:cNvSpPr/>
          <p:nvPr/>
        </p:nvSpPr>
        <p:spPr>
          <a:xfrm rot="1217948" flipH="1">
            <a:off x="7082284" y="-477709"/>
            <a:ext cx="1422297" cy="742898"/>
          </a:xfrm>
          <a:custGeom>
            <a:avLst/>
            <a:gdLst/>
            <a:ahLst/>
            <a:cxnLst/>
            <a:rect l="l" t="t" r="r" b="b"/>
            <a:pathLst>
              <a:path w="40362" h="21082" extrusionOk="0">
                <a:moveTo>
                  <a:pt x="0" y="0"/>
                </a:moveTo>
                <a:cubicBezTo>
                  <a:pt x="602" y="1486"/>
                  <a:pt x="1274" y="2901"/>
                  <a:pt x="2052" y="4280"/>
                </a:cubicBezTo>
                <a:lnTo>
                  <a:pt x="16874" y="4280"/>
                </a:lnTo>
                <a:cubicBezTo>
                  <a:pt x="17510" y="8631"/>
                  <a:pt x="16378" y="12876"/>
                  <a:pt x="13549" y="16024"/>
                </a:cubicBezTo>
                <a:cubicBezTo>
                  <a:pt x="16838" y="18005"/>
                  <a:pt x="20446" y="19350"/>
                  <a:pt x="24161" y="20057"/>
                </a:cubicBezTo>
                <a:cubicBezTo>
                  <a:pt x="28167" y="20832"/>
                  <a:pt x="32294" y="21082"/>
                  <a:pt x="36390" y="21082"/>
                </a:cubicBezTo>
                <a:cubicBezTo>
                  <a:pt x="37719" y="21082"/>
                  <a:pt x="39045" y="21055"/>
                  <a:pt x="40362" y="21012"/>
                </a:cubicBezTo>
                <a:lnTo>
                  <a:pt x="40362" y="0"/>
                </a:lnTo>
                <a:close/>
              </a:path>
            </a:pathLst>
          </a:custGeom>
          <a:solidFill>
            <a:srgbClr val="CAD5D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17"/>
          <p:cNvSpPr/>
          <p:nvPr/>
        </p:nvSpPr>
        <p:spPr>
          <a:xfrm rot="1217948" flipH="1">
            <a:off x="7839205" y="100054"/>
            <a:ext cx="2105396" cy="1064062"/>
          </a:xfrm>
          <a:custGeom>
            <a:avLst/>
            <a:gdLst/>
            <a:ahLst/>
            <a:cxnLst/>
            <a:rect l="l" t="t" r="r" b="b"/>
            <a:pathLst>
              <a:path w="59747" h="30196" extrusionOk="0">
                <a:moveTo>
                  <a:pt x="0" y="0"/>
                </a:moveTo>
                <a:lnTo>
                  <a:pt x="0" y="30139"/>
                </a:lnTo>
                <a:cubicBezTo>
                  <a:pt x="0" y="30178"/>
                  <a:pt x="76" y="30196"/>
                  <a:pt x="215" y="30196"/>
                </a:cubicBezTo>
                <a:cubicBezTo>
                  <a:pt x="1725" y="30196"/>
                  <a:pt x="10684" y="28099"/>
                  <a:pt x="11461" y="27839"/>
                </a:cubicBezTo>
                <a:cubicBezTo>
                  <a:pt x="15671" y="26495"/>
                  <a:pt x="19986" y="24762"/>
                  <a:pt x="23701" y="22286"/>
                </a:cubicBezTo>
                <a:cubicBezTo>
                  <a:pt x="28511" y="19138"/>
                  <a:pt x="33428" y="18076"/>
                  <a:pt x="39124" y="17829"/>
                </a:cubicBezTo>
                <a:cubicBezTo>
                  <a:pt x="45208" y="17546"/>
                  <a:pt x="51964" y="17546"/>
                  <a:pt x="57200" y="14008"/>
                </a:cubicBezTo>
                <a:cubicBezTo>
                  <a:pt x="58155" y="13372"/>
                  <a:pt x="59004" y="12593"/>
                  <a:pt x="59747" y="11744"/>
                </a:cubicBezTo>
                <a:cubicBezTo>
                  <a:pt x="54971" y="8879"/>
                  <a:pt x="51009" y="4847"/>
                  <a:pt x="48250" y="0"/>
                </a:cubicBezTo>
                <a:close/>
              </a:path>
            </a:pathLst>
          </a:custGeom>
          <a:solidFill>
            <a:srgbClr val="FFA8A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17"/>
          <p:cNvSpPr/>
          <p:nvPr/>
        </p:nvSpPr>
        <p:spPr>
          <a:xfrm rot="1217948" flipH="1">
            <a:off x="7869547" y="-199119"/>
            <a:ext cx="543519" cy="413876"/>
          </a:xfrm>
          <a:custGeom>
            <a:avLst/>
            <a:gdLst/>
            <a:ahLst/>
            <a:cxnLst/>
            <a:rect l="l" t="t" r="r" b="b"/>
            <a:pathLst>
              <a:path w="15424" h="11745" extrusionOk="0">
                <a:moveTo>
                  <a:pt x="0" y="0"/>
                </a:moveTo>
                <a:cubicBezTo>
                  <a:pt x="2724" y="4847"/>
                  <a:pt x="6686" y="8879"/>
                  <a:pt x="11497" y="11744"/>
                </a:cubicBezTo>
                <a:cubicBezTo>
                  <a:pt x="14291" y="8596"/>
                  <a:pt x="15423" y="4351"/>
                  <a:pt x="14787" y="0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17"/>
          <p:cNvSpPr/>
          <p:nvPr/>
        </p:nvSpPr>
        <p:spPr>
          <a:xfrm rot="1217872" flipH="1">
            <a:off x="8321229" y="-28425"/>
            <a:ext cx="1493672" cy="754898"/>
          </a:xfrm>
          <a:custGeom>
            <a:avLst/>
            <a:gdLst/>
            <a:ahLst/>
            <a:cxnLst/>
            <a:rect l="l" t="t" r="r" b="b"/>
            <a:pathLst>
              <a:path w="59747" h="30196" extrusionOk="0">
                <a:moveTo>
                  <a:pt x="0" y="0"/>
                </a:moveTo>
                <a:lnTo>
                  <a:pt x="0" y="30139"/>
                </a:lnTo>
                <a:cubicBezTo>
                  <a:pt x="0" y="30178"/>
                  <a:pt x="76" y="30196"/>
                  <a:pt x="215" y="30196"/>
                </a:cubicBezTo>
                <a:cubicBezTo>
                  <a:pt x="1725" y="30196"/>
                  <a:pt x="10684" y="28099"/>
                  <a:pt x="11461" y="27839"/>
                </a:cubicBezTo>
                <a:cubicBezTo>
                  <a:pt x="15671" y="26495"/>
                  <a:pt x="19986" y="24762"/>
                  <a:pt x="23701" y="22286"/>
                </a:cubicBezTo>
                <a:cubicBezTo>
                  <a:pt x="28511" y="19138"/>
                  <a:pt x="33428" y="18076"/>
                  <a:pt x="39124" y="17829"/>
                </a:cubicBezTo>
                <a:cubicBezTo>
                  <a:pt x="45208" y="17546"/>
                  <a:pt x="51964" y="17546"/>
                  <a:pt x="57200" y="14008"/>
                </a:cubicBezTo>
                <a:cubicBezTo>
                  <a:pt x="58155" y="13372"/>
                  <a:pt x="59004" y="12593"/>
                  <a:pt x="59747" y="11744"/>
                </a:cubicBezTo>
                <a:cubicBezTo>
                  <a:pt x="54971" y="8879"/>
                  <a:pt x="51009" y="4847"/>
                  <a:pt x="48250" y="0"/>
                </a:cubicBezTo>
                <a:close/>
              </a:path>
            </a:pathLst>
          </a:custGeom>
          <a:solidFill>
            <a:srgbClr val="FFA8A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ONE_COLUMN_TEXT_2"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8"/>
          <p:cNvSpPr/>
          <p:nvPr/>
        </p:nvSpPr>
        <p:spPr>
          <a:xfrm rot="-9275902" flipH="1">
            <a:off x="3388571" y="3162920"/>
            <a:ext cx="723888" cy="1105844"/>
          </a:xfrm>
          <a:custGeom>
            <a:avLst/>
            <a:gdLst/>
            <a:ahLst/>
            <a:cxnLst/>
            <a:rect l="l" t="t" r="r" b="b"/>
            <a:pathLst>
              <a:path w="40080" h="64318" extrusionOk="0">
                <a:moveTo>
                  <a:pt x="38384" y="1"/>
                </a:moveTo>
                <a:cubicBezTo>
                  <a:pt x="35907" y="1"/>
                  <a:pt x="31554" y="296"/>
                  <a:pt x="31201" y="321"/>
                </a:cubicBezTo>
                <a:cubicBezTo>
                  <a:pt x="24833" y="1064"/>
                  <a:pt x="18537" y="3187"/>
                  <a:pt x="13337" y="7042"/>
                </a:cubicBezTo>
                <a:cubicBezTo>
                  <a:pt x="10648" y="9059"/>
                  <a:pt x="8278" y="11499"/>
                  <a:pt x="6368" y="14294"/>
                </a:cubicBezTo>
                <a:cubicBezTo>
                  <a:pt x="8597" y="15284"/>
                  <a:pt x="10578" y="16735"/>
                  <a:pt x="12205" y="18574"/>
                </a:cubicBezTo>
                <a:cubicBezTo>
                  <a:pt x="15884" y="22854"/>
                  <a:pt x="11922" y="29682"/>
                  <a:pt x="8385" y="32653"/>
                </a:cubicBezTo>
                <a:cubicBezTo>
                  <a:pt x="5944" y="34705"/>
                  <a:pt x="3078" y="36226"/>
                  <a:pt x="1" y="37110"/>
                </a:cubicBezTo>
                <a:cubicBezTo>
                  <a:pt x="107" y="41709"/>
                  <a:pt x="1239" y="46272"/>
                  <a:pt x="3220" y="50411"/>
                </a:cubicBezTo>
                <a:cubicBezTo>
                  <a:pt x="11285" y="52321"/>
                  <a:pt x="18714" y="56283"/>
                  <a:pt x="24020" y="63004"/>
                </a:cubicBezTo>
                <a:cubicBezTo>
                  <a:pt x="24338" y="63428"/>
                  <a:pt x="24657" y="63853"/>
                  <a:pt x="24939" y="64277"/>
                </a:cubicBezTo>
                <a:cubicBezTo>
                  <a:pt x="25522" y="64305"/>
                  <a:pt x="26105" y="64318"/>
                  <a:pt x="26686" y="64318"/>
                </a:cubicBezTo>
                <a:cubicBezTo>
                  <a:pt x="28331" y="64318"/>
                  <a:pt x="29970" y="64212"/>
                  <a:pt x="31590" y="64029"/>
                </a:cubicBezTo>
                <a:cubicBezTo>
                  <a:pt x="32439" y="63923"/>
                  <a:pt x="40080" y="62862"/>
                  <a:pt x="40080" y="62261"/>
                </a:cubicBezTo>
                <a:lnTo>
                  <a:pt x="40080" y="180"/>
                </a:lnTo>
                <a:cubicBezTo>
                  <a:pt x="40069" y="48"/>
                  <a:pt x="39378" y="1"/>
                  <a:pt x="38384" y="1"/>
                </a:cubicBezTo>
                <a:close/>
              </a:path>
            </a:pathLst>
          </a:custGeom>
          <a:solidFill>
            <a:srgbClr val="FFA8A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18"/>
          <p:cNvSpPr/>
          <p:nvPr/>
        </p:nvSpPr>
        <p:spPr>
          <a:xfrm rot="-9275902" flipH="1">
            <a:off x="3354391" y="3523629"/>
            <a:ext cx="291343" cy="392903"/>
          </a:xfrm>
          <a:custGeom>
            <a:avLst/>
            <a:gdLst/>
            <a:ahLst/>
            <a:cxnLst/>
            <a:rect l="l" t="t" r="r" b="b"/>
            <a:pathLst>
              <a:path w="16131" h="22852" extrusionOk="0">
                <a:moveTo>
                  <a:pt x="6615" y="1"/>
                </a:moveTo>
                <a:cubicBezTo>
                  <a:pt x="5483" y="1628"/>
                  <a:pt x="4528" y="3361"/>
                  <a:pt x="3715" y="5165"/>
                </a:cubicBezTo>
                <a:cubicBezTo>
                  <a:pt x="1203" y="10719"/>
                  <a:pt x="0" y="16768"/>
                  <a:pt x="213" y="22852"/>
                </a:cubicBezTo>
                <a:cubicBezTo>
                  <a:pt x="3325" y="21968"/>
                  <a:pt x="6155" y="20447"/>
                  <a:pt x="8632" y="18395"/>
                </a:cubicBezTo>
                <a:cubicBezTo>
                  <a:pt x="12169" y="15424"/>
                  <a:pt x="16131" y="8596"/>
                  <a:pt x="12452" y="4316"/>
                </a:cubicBezTo>
                <a:cubicBezTo>
                  <a:pt x="10825" y="2477"/>
                  <a:pt x="8844" y="1026"/>
                  <a:pt x="661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18"/>
          <p:cNvSpPr/>
          <p:nvPr/>
        </p:nvSpPr>
        <p:spPr>
          <a:xfrm rot="-5400000">
            <a:off x="5088475" y="4368536"/>
            <a:ext cx="976415" cy="668313"/>
          </a:xfrm>
          <a:custGeom>
            <a:avLst/>
            <a:gdLst/>
            <a:ahLst/>
            <a:cxnLst/>
            <a:rect l="l" t="t" r="r" b="b"/>
            <a:pathLst>
              <a:path w="59747" h="30196" extrusionOk="0">
                <a:moveTo>
                  <a:pt x="0" y="0"/>
                </a:moveTo>
                <a:lnTo>
                  <a:pt x="0" y="30139"/>
                </a:lnTo>
                <a:cubicBezTo>
                  <a:pt x="0" y="30178"/>
                  <a:pt x="76" y="30196"/>
                  <a:pt x="215" y="30196"/>
                </a:cubicBezTo>
                <a:cubicBezTo>
                  <a:pt x="1725" y="30196"/>
                  <a:pt x="10684" y="28099"/>
                  <a:pt x="11461" y="27839"/>
                </a:cubicBezTo>
                <a:cubicBezTo>
                  <a:pt x="15671" y="26495"/>
                  <a:pt x="19986" y="24762"/>
                  <a:pt x="23701" y="22286"/>
                </a:cubicBezTo>
                <a:cubicBezTo>
                  <a:pt x="28511" y="19138"/>
                  <a:pt x="33428" y="18076"/>
                  <a:pt x="39124" y="17829"/>
                </a:cubicBezTo>
                <a:cubicBezTo>
                  <a:pt x="45208" y="17546"/>
                  <a:pt x="51964" y="17546"/>
                  <a:pt x="57200" y="14008"/>
                </a:cubicBezTo>
                <a:cubicBezTo>
                  <a:pt x="58155" y="13372"/>
                  <a:pt x="59004" y="12593"/>
                  <a:pt x="59747" y="11744"/>
                </a:cubicBezTo>
                <a:cubicBezTo>
                  <a:pt x="54971" y="8879"/>
                  <a:pt x="51009" y="4847"/>
                  <a:pt x="48250" y="0"/>
                </a:cubicBezTo>
                <a:close/>
              </a:path>
            </a:pathLst>
          </a:custGeom>
          <a:solidFill>
            <a:srgbClr val="FFA8A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18"/>
          <p:cNvSpPr/>
          <p:nvPr/>
        </p:nvSpPr>
        <p:spPr>
          <a:xfrm>
            <a:off x="716450" y="2438025"/>
            <a:ext cx="1920300" cy="2705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3" name="Google Shape;183;p18"/>
          <p:cNvGrpSpPr/>
          <p:nvPr/>
        </p:nvGrpSpPr>
        <p:grpSpPr>
          <a:xfrm rot="10800000">
            <a:off x="-164768" y="4156051"/>
            <a:ext cx="1642200" cy="1192850"/>
            <a:chOff x="924375" y="1304575"/>
            <a:chExt cx="1642200" cy="1192850"/>
          </a:xfrm>
        </p:grpSpPr>
        <p:sp>
          <p:nvSpPr>
            <p:cNvPr id="184" name="Google Shape;184;p18"/>
            <p:cNvSpPr/>
            <p:nvPr/>
          </p:nvSpPr>
          <p:spPr>
            <a:xfrm>
              <a:off x="924375" y="1304575"/>
              <a:ext cx="1642200" cy="1192850"/>
            </a:xfrm>
            <a:custGeom>
              <a:avLst/>
              <a:gdLst/>
              <a:ahLst/>
              <a:cxnLst/>
              <a:rect l="l" t="t" r="r" b="b"/>
              <a:pathLst>
                <a:path w="65688" h="47714" extrusionOk="0">
                  <a:moveTo>
                    <a:pt x="65300" y="0"/>
                  </a:moveTo>
                  <a:lnTo>
                    <a:pt x="0" y="36"/>
                  </a:lnTo>
                  <a:lnTo>
                    <a:pt x="0" y="36"/>
                  </a:lnTo>
                  <a:cubicBezTo>
                    <a:pt x="531" y="36"/>
                    <a:pt x="1663" y="1486"/>
                    <a:pt x="1981" y="1804"/>
                  </a:cubicBezTo>
                  <a:cubicBezTo>
                    <a:pt x="2653" y="2476"/>
                    <a:pt x="3290" y="3219"/>
                    <a:pt x="3891" y="3997"/>
                  </a:cubicBezTo>
                  <a:lnTo>
                    <a:pt x="23524" y="3997"/>
                  </a:lnTo>
                  <a:cubicBezTo>
                    <a:pt x="25611" y="3997"/>
                    <a:pt x="24160" y="14999"/>
                    <a:pt x="23736" y="16272"/>
                  </a:cubicBezTo>
                  <a:cubicBezTo>
                    <a:pt x="22356" y="19916"/>
                    <a:pt x="19951" y="23064"/>
                    <a:pt x="16767" y="25292"/>
                  </a:cubicBezTo>
                  <a:cubicBezTo>
                    <a:pt x="12664" y="28122"/>
                    <a:pt x="7888" y="30033"/>
                    <a:pt x="4139" y="33393"/>
                  </a:cubicBezTo>
                  <a:cubicBezTo>
                    <a:pt x="4139" y="33570"/>
                    <a:pt x="4103" y="33782"/>
                    <a:pt x="4068" y="33959"/>
                  </a:cubicBezTo>
                  <a:cubicBezTo>
                    <a:pt x="3431" y="41175"/>
                    <a:pt x="7464" y="47260"/>
                    <a:pt x="14999" y="47684"/>
                  </a:cubicBezTo>
                  <a:cubicBezTo>
                    <a:pt x="15353" y="47704"/>
                    <a:pt x="15707" y="47714"/>
                    <a:pt x="16062" y="47714"/>
                  </a:cubicBezTo>
                  <a:cubicBezTo>
                    <a:pt x="19467" y="47714"/>
                    <a:pt x="22903" y="46828"/>
                    <a:pt x="26106" y="45738"/>
                  </a:cubicBezTo>
                  <a:cubicBezTo>
                    <a:pt x="31341" y="43934"/>
                    <a:pt x="36435" y="41670"/>
                    <a:pt x="41281" y="38982"/>
                  </a:cubicBezTo>
                  <a:cubicBezTo>
                    <a:pt x="44996" y="36930"/>
                    <a:pt x="48639" y="34454"/>
                    <a:pt x="52601" y="32792"/>
                  </a:cubicBezTo>
                  <a:cubicBezTo>
                    <a:pt x="55323" y="31693"/>
                    <a:pt x="58722" y="30806"/>
                    <a:pt x="61897" y="30806"/>
                  </a:cubicBezTo>
                  <a:cubicBezTo>
                    <a:pt x="63013" y="30806"/>
                    <a:pt x="64102" y="30916"/>
                    <a:pt x="65123" y="31164"/>
                  </a:cubicBezTo>
                  <a:cubicBezTo>
                    <a:pt x="65125" y="31165"/>
                    <a:pt x="65126" y="31165"/>
                    <a:pt x="65127" y="31165"/>
                  </a:cubicBezTo>
                  <a:cubicBezTo>
                    <a:pt x="65688" y="31165"/>
                    <a:pt x="65300" y="0"/>
                    <a:pt x="65300" y="0"/>
                  </a:cubicBezTo>
                  <a:close/>
                </a:path>
              </a:pathLst>
            </a:custGeom>
            <a:solidFill>
              <a:srgbClr val="CAD5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18"/>
            <p:cNvSpPr/>
            <p:nvPr/>
          </p:nvSpPr>
          <p:spPr>
            <a:xfrm>
              <a:off x="1015450" y="1396550"/>
              <a:ext cx="549200" cy="742875"/>
            </a:xfrm>
            <a:custGeom>
              <a:avLst/>
              <a:gdLst/>
              <a:ahLst/>
              <a:cxnLst/>
              <a:rect l="l" t="t" r="r" b="b"/>
              <a:pathLst>
                <a:path w="21968" h="29715" extrusionOk="0">
                  <a:moveTo>
                    <a:pt x="1" y="0"/>
                  </a:moveTo>
                  <a:cubicBezTo>
                    <a:pt x="2689" y="3573"/>
                    <a:pt x="4528" y="8278"/>
                    <a:pt x="4352" y="12841"/>
                  </a:cubicBezTo>
                  <a:cubicBezTo>
                    <a:pt x="4104" y="18607"/>
                    <a:pt x="1203" y="23983"/>
                    <a:pt x="531" y="29714"/>
                  </a:cubicBezTo>
                  <a:cubicBezTo>
                    <a:pt x="4245" y="26354"/>
                    <a:pt x="9021" y="24443"/>
                    <a:pt x="13124" y="21613"/>
                  </a:cubicBezTo>
                  <a:cubicBezTo>
                    <a:pt x="16308" y="19385"/>
                    <a:pt x="18713" y="16237"/>
                    <a:pt x="20093" y="12593"/>
                  </a:cubicBezTo>
                  <a:cubicBezTo>
                    <a:pt x="20517" y="11355"/>
                    <a:pt x="21968" y="318"/>
                    <a:pt x="19881" y="318"/>
                  </a:cubicBezTo>
                  <a:cubicBezTo>
                    <a:pt x="19881" y="318"/>
                    <a:pt x="9905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6" name="Google Shape;186;p18"/>
          <p:cNvSpPr/>
          <p:nvPr/>
        </p:nvSpPr>
        <p:spPr>
          <a:xfrm>
            <a:off x="3611850" y="3037825"/>
            <a:ext cx="1920300" cy="2160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18"/>
          <p:cNvSpPr/>
          <p:nvPr/>
        </p:nvSpPr>
        <p:spPr>
          <a:xfrm>
            <a:off x="6507200" y="3818175"/>
            <a:ext cx="1920300" cy="135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18"/>
          <p:cNvSpPr txBox="1">
            <a:spLocks noGrp="1"/>
          </p:cNvSpPr>
          <p:nvPr>
            <p:ph type="title"/>
          </p:nvPr>
        </p:nvSpPr>
        <p:spPr>
          <a:xfrm>
            <a:off x="716050" y="539496"/>
            <a:ext cx="25530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89" name="Google Shape;189;p18"/>
          <p:cNvSpPr txBox="1">
            <a:spLocks noGrp="1"/>
          </p:cNvSpPr>
          <p:nvPr>
            <p:ph type="subTitle" idx="1"/>
          </p:nvPr>
        </p:nvSpPr>
        <p:spPr>
          <a:xfrm>
            <a:off x="716450" y="1769919"/>
            <a:ext cx="1920300" cy="125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0" name="Google Shape;190;p18"/>
          <p:cNvSpPr txBox="1">
            <a:spLocks noGrp="1"/>
          </p:cNvSpPr>
          <p:nvPr>
            <p:ph type="title" idx="2" hasCustomPrompt="1"/>
          </p:nvPr>
        </p:nvSpPr>
        <p:spPr>
          <a:xfrm>
            <a:off x="716450" y="1249590"/>
            <a:ext cx="704100" cy="60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191" name="Google Shape;191;p18"/>
          <p:cNvSpPr txBox="1">
            <a:spLocks noGrp="1"/>
          </p:cNvSpPr>
          <p:nvPr>
            <p:ph type="subTitle" idx="3"/>
          </p:nvPr>
        </p:nvSpPr>
        <p:spPr>
          <a:xfrm>
            <a:off x="3611825" y="2354747"/>
            <a:ext cx="1920300" cy="125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18"/>
          <p:cNvSpPr txBox="1">
            <a:spLocks noGrp="1"/>
          </p:cNvSpPr>
          <p:nvPr>
            <p:ph type="title" idx="4" hasCustomPrompt="1"/>
          </p:nvPr>
        </p:nvSpPr>
        <p:spPr>
          <a:xfrm>
            <a:off x="3611825" y="1834419"/>
            <a:ext cx="704100" cy="60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193" name="Google Shape;193;p18"/>
          <p:cNvSpPr txBox="1">
            <a:spLocks noGrp="1"/>
          </p:cNvSpPr>
          <p:nvPr>
            <p:ph type="subTitle" idx="5"/>
          </p:nvPr>
        </p:nvSpPr>
        <p:spPr>
          <a:xfrm>
            <a:off x="6507200" y="3159521"/>
            <a:ext cx="1920300" cy="125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4" name="Google Shape;194;p18"/>
          <p:cNvSpPr txBox="1">
            <a:spLocks noGrp="1"/>
          </p:cNvSpPr>
          <p:nvPr>
            <p:ph type="title" idx="6" hasCustomPrompt="1"/>
          </p:nvPr>
        </p:nvSpPr>
        <p:spPr>
          <a:xfrm>
            <a:off x="6507200" y="2639192"/>
            <a:ext cx="704100" cy="60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t>xx%</a:t>
            </a:r>
          </a:p>
        </p:txBody>
      </p:sp>
      <p:grpSp>
        <p:nvGrpSpPr>
          <p:cNvPr id="195" name="Google Shape;195;p18"/>
          <p:cNvGrpSpPr/>
          <p:nvPr/>
        </p:nvGrpSpPr>
        <p:grpSpPr>
          <a:xfrm rot="10800000" flipH="1">
            <a:off x="7393975" y="-88825"/>
            <a:ext cx="1834175" cy="1631050"/>
            <a:chOff x="3033525" y="2679425"/>
            <a:chExt cx="1834175" cy="1631050"/>
          </a:xfrm>
        </p:grpSpPr>
        <p:sp>
          <p:nvSpPr>
            <p:cNvPr id="196" name="Google Shape;196;p18"/>
            <p:cNvSpPr/>
            <p:nvPr/>
          </p:nvSpPr>
          <p:spPr>
            <a:xfrm>
              <a:off x="4141625" y="2679425"/>
              <a:ext cx="720750" cy="504975"/>
            </a:xfrm>
            <a:custGeom>
              <a:avLst/>
              <a:gdLst/>
              <a:ahLst/>
              <a:cxnLst/>
              <a:rect l="l" t="t" r="r" b="b"/>
              <a:pathLst>
                <a:path w="28830" h="20199" extrusionOk="0">
                  <a:moveTo>
                    <a:pt x="16294" y="0"/>
                  </a:moveTo>
                  <a:cubicBezTo>
                    <a:pt x="11568" y="0"/>
                    <a:pt x="7077" y="1785"/>
                    <a:pt x="3750" y="5354"/>
                  </a:cubicBezTo>
                  <a:cubicBezTo>
                    <a:pt x="2229" y="6981"/>
                    <a:pt x="991" y="8785"/>
                    <a:pt x="0" y="10766"/>
                  </a:cubicBezTo>
                  <a:cubicBezTo>
                    <a:pt x="7932" y="16593"/>
                    <a:pt x="18027" y="20199"/>
                    <a:pt x="26488" y="20199"/>
                  </a:cubicBezTo>
                  <a:cubicBezTo>
                    <a:pt x="27272" y="20199"/>
                    <a:pt x="28042" y="20168"/>
                    <a:pt x="28795" y="20105"/>
                  </a:cubicBezTo>
                  <a:cubicBezTo>
                    <a:pt x="28795" y="20105"/>
                    <a:pt x="28795" y="13454"/>
                    <a:pt x="28830" y="4186"/>
                  </a:cubicBezTo>
                  <a:cubicBezTo>
                    <a:pt x="27627" y="1180"/>
                    <a:pt x="21118" y="437"/>
                    <a:pt x="18713" y="154"/>
                  </a:cubicBezTo>
                  <a:cubicBezTo>
                    <a:pt x="17903" y="51"/>
                    <a:pt x="17095" y="0"/>
                    <a:pt x="162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8"/>
            <p:cNvSpPr/>
            <p:nvPr/>
          </p:nvSpPr>
          <p:spPr>
            <a:xfrm>
              <a:off x="3400525" y="2784075"/>
              <a:ext cx="1467175" cy="1526400"/>
            </a:xfrm>
            <a:custGeom>
              <a:avLst/>
              <a:gdLst/>
              <a:ahLst/>
              <a:cxnLst/>
              <a:rect l="l" t="t" r="r" b="b"/>
              <a:pathLst>
                <a:path w="58687" h="61056" extrusionOk="0">
                  <a:moveTo>
                    <a:pt x="58474" y="0"/>
                  </a:moveTo>
                  <a:cubicBezTo>
                    <a:pt x="58474" y="9268"/>
                    <a:pt x="58439" y="15919"/>
                    <a:pt x="58439" y="15919"/>
                  </a:cubicBezTo>
                  <a:cubicBezTo>
                    <a:pt x="57686" y="15982"/>
                    <a:pt x="56916" y="16013"/>
                    <a:pt x="56133" y="16013"/>
                  </a:cubicBezTo>
                  <a:cubicBezTo>
                    <a:pt x="47676" y="16013"/>
                    <a:pt x="37608" y="12407"/>
                    <a:pt x="29644" y="6580"/>
                  </a:cubicBezTo>
                  <a:cubicBezTo>
                    <a:pt x="27133" y="11426"/>
                    <a:pt x="25895" y="17086"/>
                    <a:pt x="25152" y="22321"/>
                  </a:cubicBezTo>
                  <a:cubicBezTo>
                    <a:pt x="23701" y="32721"/>
                    <a:pt x="21437" y="45562"/>
                    <a:pt x="9906" y="49311"/>
                  </a:cubicBezTo>
                  <a:cubicBezTo>
                    <a:pt x="7806" y="50011"/>
                    <a:pt x="5614" y="50250"/>
                    <a:pt x="3411" y="50250"/>
                  </a:cubicBezTo>
                  <a:cubicBezTo>
                    <a:pt x="2274" y="50250"/>
                    <a:pt x="1133" y="50186"/>
                    <a:pt x="1" y="50090"/>
                  </a:cubicBezTo>
                  <a:lnTo>
                    <a:pt x="1" y="50090"/>
                  </a:lnTo>
                  <a:cubicBezTo>
                    <a:pt x="2583" y="53450"/>
                    <a:pt x="4635" y="57129"/>
                    <a:pt x="6156" y="61056"/>
                  </a:cubicBezTo>
                  <a:lnTo>
                    <a:pt x="58686" y="61056"/>
                  </a:lnTo>
                  <a:lnTo>
                    <a:pt x="58686" y="991"/>
                  </a:lnTo>
                  <a:cubicBezTo>
                    <a:pt x="58686" y="673"/>
                    <a:pt x="58615" y="319"/>
                    <a:pt x="584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8"/>
            <p:cNvSpPr/>
            <p:nvPr/>
          </p:nvSpPr>
          <p:spPr>
            <a:xfrm>
              <a:off x="3033525" y="4024550"/>
              <a:ext cx="520900" cy="285925"/>
            </a:xfrm>
            <a:custGeom>
              <a:avLst/>
              <a:gdLst/>
              <a:ahLst/>
              <a:cxnLst/>
              <a:rect l="l" t="t" r="r" b="b"/>
              <a:pathLst>
                <a:path w="20836" h="11437" extrusionOk="0">
                  <a:moveTo>
                    <a:pt x="9485" y="1"/>
                  </a:moveTo>
                  <a:cubicBezTo>
                    <a:pt x="7802" y="1"/>
                    <a:pt x="6190" y="322"/>
                    <a:pt x="4599" y="1461"/>
                  </a:cubicBezTo>
                  <a:cubicBezTo>
                    <a:pt x="3078" y="2664"/>
                    <a:pt x="1911" y="4256"/>
                    <a:pt x="1274" y="6060"/>
                  </a:cubicBezTo>
                  <a:cubicBezTo>
                    <a:pt x="1097" y="6555"/>
                    <a:pt x="1" y="11437"/>
                    <a:pt x="461" y="11437"/>
                  </a:cubicBezTo>
                  <a:lnTo>
                    <a:pt x="20836" y="11437"/>
                  </a:lnTo>
                  <a:cubicBezTo>
                    <a:pt x="19315" y="7510"/>
                    <a:pt x="17263" y="3831"/>
                    <a:pt x="14716" y="471"/>
                  </a:cubicBezTo>
                  <a:cubicBezTo>
                    <a:pt x="14363" y="435"/>
                    <a:pt x="14009" y="400"/>
                    <a:pt x="13690" y="365"/>
                  </a:cubicBezTo>
                  <a:cubicBezTo>
                    <a:pt x="12227" y="207"/>
                    <a:pt x="10833" y="1"/>
                    <a:pt x="9485" y="1"/>
                  </a:cubicBezTo>
                  <a:close/>
                </a:path>
              </a:pathLst>
            </a:custGeom>
            <a:solidFill>
              <a:srgbClr val="3034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9" name="Google Shape;199;p18"/>
          <p:cNvGrpSpPr/>
          <p:nvPr/>
        </p:nvGrpSpPr>
        <p:grpSpPr>
          <a:xfrm rot="5667719">
            <a:off x="7294962" y="531407"/>
            <a:ext cx="753523" cy="635695"/>
            <a:chOff x="3639300" y="1616750"/>
            <a:chExt cx="753500" cy="635675"/>
          </a:xfrm>
        </p:grpSpPr>
        <p:sp>
          <p:nvSpPr>
            <p:cNvPr id="200" name="Google Shape;200;p18"/>
            <p:cNvSpPr/>
            <p:nvPr/>
          </p:nvSpPr>
          <p:spPr>
            <a:xfrm>
              <a:off x="3639300" y="1616750"/>
              <a:ext cx="688050" cy="537700"/>
            </a:xfrm>
            <a:custGeom>
              <a:avLst/>
              <a:gdLst/>
              <a:ahLst/>
              <a:cxnLst/>
              <a:rect l="l" t="t" r="r" b="b"/>
              <a:pathLst>
                <a:path w="27522" h="21508" extrusionOk="0">
                  <a:moveTo>
                    <a:pt x="13885" y="0"/>
                  </a:moveTo>
                  <a:cubicBezTo>
                    <a:pt x="11736" y="0"/>
                    <a:pt x="9587" y="354"/>
                    <a:pt x="7535" y="1061"/>
                  </a:cubicBezTo>
                  <a:cubicBezTo>
                    <a:pt x="5519" y="1663"/>
                    <a:pt x="3715" y="2795"/>
                    <a:pt x="2265" y="4280"/>
                  </a:cubicBezTo>
                  <a:cubicBezTo>
                    <a:pt x="850" y="5801"/>
                    <a:pt x="1" y="7924"/>
                    <a:pt x="284" y="9940"/>
                  </a:cubicBezTo>
                  <a:cubicBezTo>
                    <a:pt x="567" y="11956"/>
                    <a:pt x="1840" y="13619"/>
                    <a:pt x="3114" y="15175"/>
                  </a:cubicBezTo>
                  <a:lnTo>
                    <a:pt x="8101" y="21507"/>
                  </a:lnTo>
                  <a:cubicBezTo>
                    <a:pt x="9057" y="18784"/>
                    <a:pt x="10507" y="16307"/>
                    <a:pt x="12382" y="14150"/>
                  </a:cubicBezTo>
                  <a:cubicBezTo>
                    <a:pt x="16450" y="9657"/>
                    <a:pt x="21968" y="7889"/>
                    <a:pt x="27522" y="6155"/>
                  </a:cubicBezTo>
                  <a:cubicBezTo>
                    <a:pt x="25647" y="3750"/>
                    <a:pt x="23100" y="1981"/>
                    <a:pt x="20235" y="1061"/>
                  </a:cubicBezTo>
                  <a:cubicBezTo>
                    <a:pt x="18183" y="354"/>
                    <a:pt x="16034" y="0"/>
                    <a:pt x="138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8"/>
            <p:cNvSpPr/>
            <p:nvPr/>
          </p:nvSpPr>
          <p:spPr>
            <a:xfrm>
              <a:off x="3841825" y="1770625"/>
              <a:ext cx="550975" cy="481800"/>
            </a:xfrm>
            <a:custGeom>
              <a:avLst/>
              <a:gdLst/>
              <a:ahLst/>
              <a:cxnLst/>
              <a:rect l="l" t="t" r="r" b="b"/>
              <a:pathLst>
                <a:path w="22039" h="19272" extrusionOk="0">
                  <a:moveTo>
                    <a:pt x="19421" y="0"/>
                  </a:moveTo>
                  <a:cubicBezTo>
                    <a:pt x="13867" y="1734"/>
                    <a:pt x="8384" y="3502"/>
                    <a:pt x="4281" y="7995"/>
                  </a:cubicBezTo>
                  <a:cubicBezTo>
                    <a:pt x="2406" y="10152"/>
                    <a:pt x="920" y="12629"/>
                    <a:pt x="0" y="15352"/>
                  </a:cubicBezTo>
                  <a:cubicBezTo>
                    <a:pt x="814" y="16378"/>
                    <a:pt x="1663" y="17439"/>
                    <a:pt x="2795" y="18112"/>
                  </a:cubicBezTo>
                  <a:cubicBezTo>
                    <a:pt x="4221" y="18931"/>
                    <a:pt x="6011" y="19272"/>
                    <a:pt x="7835" y="19272"/>
                  </a:cubicBezTo>
                  <a:cubicBezTo>
                    <a:pt x="9948" y="19272"/>
                    <a:pt x="12106" y="18814"/>
                    <a:pt x="13796" y="18112"/>
                  </a:cubicBezTo>
                  <a:cubicBezTo>
                    <a:pt x="17157" y="16661"/>
                    <a:pt x="19987" y="13902"/>
                    <a:pt x="21119" y="10400"/>
                  </a:cubicBezTo>
                  <a:cubicBezTo>
                    <a:pt x="22038" y="7676"/>
                    <a:pt x="21862" y="4740"/>
                    <a:pt x="20694" y="2123"/>
                  </a:cubicBezTo>
                  <a:cubicBezTo>
                    <a:pt x="20340" y="1380"/>
                    <a:pt x="19916" y="637"/>
                    <a:pt x="19421" y="0"/>
                  </a:cubicBezTo>
                  <a:close/>
                </a:path>
              </a:pathLst>
            </a:custGeom>
            <a:solidFill>
              <a:srgbClr val="FFD8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ONE_COLUMN_TEXT_1"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9"/>
          <p:cNvSpPr txBox="1">
            <a:spLocks noGrp="1"/>
          </p:cNvSpPr>
          <p:nvPr>
            <p:ph type="title"/>
          </p:nvPr>
        </p:nvSpPr>
        <p:spPr>
          <a:xfrm>
            <a:off x="716050" y="539496"/>
            <a:ext cx="25530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grpSp>
        <p:nvGrpSpPr>
          <p:cNvPr id="204" name="Google Shape;204;p19"/>
          <p:cNvGrpSpPr/>
          <p:nvPr/>
        </p:nvGrpSpPr>
        <p:grpSpPr>
          <a:xfrm>
            <a:off x="8166950" y="-128750"/>
            <a:ext cx="1009050" cy="527050"/>
            <a:chOff x="6268475" y="1301925"/>
            <a:chExt cx="1009050" cy="527050"/>
          </a:xfrm>
        </p:grpSpPr>
        <p:sp>
          <p:nvSpPr>
            <p:cNvPr id="205" name="Google Shape;205;p19"/>
            <p:cNvSpPr/>
            <p:nvPr/>
          </p:nvSpPr>
          <p:spPr>
            <a:xfrm>
              <a:off x="6268475" y="1301925"/>
              <a:ext cx="1009050" cy="527050"/>
            </a:xfrm>
            <a:custGeom>
              <a:avLst/>
              <a:gdLst/>
              <a:ahLst/>
              <a:cxnLst/>
              <a:rect l="l" t="t" r="r" b="b"/>
              <a:pathLst>
                <a:path w="40362" h="21082" extrusionOk="0">
                  <a:moveTo>
                    <a:pt x="0" y="0"/>
                  </a:moveTo>
                  <a:cubicBezTo>
                    <a:pt x="602" y="1486"/>
                    <a:pt x="1274" y="2901"/>
                    <a:pt x="2052" y="4280"/>
                  </a:cubicBezTo>
                  <a:lnTo>
                    <a:pt x="16874" y="4280"/>
                  </a:lnTo>
                  <a:cubicBezTo>
                    <a:pt x="17510" y="8631"/>
                    <a:pt x="16378" y="12876"/>
                    <a:pt x="13549" y="16024"/>
                  </a:cubicBezTo>
                  <a:cubicBezTo>
                    <a:pt x="16838" y="18005"/>
                    <a:pt x="20446" y="19350"/>
                    <a:pt x="24161" y="20057"/>
                  </a:cubicBezTo>
                  <a:cubicBezTo>
                    <a:pt x="28167" y="20832"/>
                    <a:pt x="32294" y="21082"/>
                    <a:pt x="36390" y="21082"/>
                  </a:cubicBezTo>
                  <a:cubicBezTo>
                    <a:pt x="37719" y="21082"/>
                    <a:pt x="39045" y="21055"/>
                    <a:pt x="40362" y="21012"/>
                  </a:cubicBezTo>
                  <a:lnTo>
                    <a:pt x="4036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19"/>
            <p:cNvSpPr/>
            <p:nvPr/>
          </p:nvSpPr>
          <p:spPr>
            <a:xfrm>
              <a:off x="6320650" y="1408925"/>
              <a:ext cx="385600" cy="293625"/>
            </a:xfrm>
            <a:custGeom>
              <a:avLst/>
              <a:gdLst/>
              <a:ahLst/>
              <a:cxnLst/>
              <a:rect l="l" t="t" r="r" b="b"/>
              <a:pathLst>
                <a:path w="15424" h="11745" extrusionOk="0">
                  <a:moveTo>
                    <a:pt x="0" y="0"/>
                  </a:moveTo>
                  <a:cubicBezTo>
                    <a:pt x="2724" y="4847"/>
                    <a:pt x="6686" y="8879"/>
                    <a:pt x="11497" y="11744"/>
                  </a:cubicBezTo>
                  <a:cubicBezTo>
                    <a:pt x="14291" y="8596"/>
                    <a:pt x="15423" y="4351"/>
                    <a:pt x="1478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7" name="Google Shape;207;p19"/>
          <p:cNvGrpSpPr/>
          <p:nvPr/>
        </p:nvGrpSpPr>
        <p:grpSpPr>
          <a:xfrm rot="-5400000">
            <a:off x="-457762" y="4032513"/>
            <a:ext cx="1592725" cy="754900"/>
            <a:chOff x="5113525" y="1408925"/>
            <a:chExt cx="1592725" cy="754900"/>
          </a:xfrm>
        </p:grpSpPr>
        <p:sp>
          <p:nvSpPr>
            <p:cNvPr id="208" name="Google Shape;208;p19"/>
            <p:cNvSpPr/>
            <p:nvPr/>
          </p:nvSpPr>
          <p:spPr>
            <a:xfrm>
              <a:off x="5113525" y="1408925"/>
              <a:ext cx="1493675" cy="754900"/>
            </a:xfrm>
            <a:custGeom>
              <a:avLst/>
              <a:gdLst/>
              <a:ahLst/>
              <a:cxnLst/>
              <a:rect l="l" t="t" r="r" b="b"/>
              <a:pathLst>
                <a:path w="59747" h="30196" extrusionOk="0">
                  <a:moveTo>
                    <a:pt x="0" y="0"/>
                  </a:moveTo>
                  <a:lnTo>
                    <a:pt x="0" y="30139"/>
                  </a:lnTo>
                  <a:cubicBezTo>
                    <a:pt x="0" y="30178"/>
                    <a:pt x="76" y="30196"/>
                    <a:pt x="215" y="30196"/>
                  </a:cubicBezTo>
                  <a:cubicBezTo>
                    <a:pt x="1725" y="30196"/>
                    <a:pt x="10684" y="28099"/>
                    <a:pt x="11461" y="27839"/>
                  </a:cubicBezTo>
                  <a:cubicBezTo>
                    <a:pt x="15671" y="26495"/>
                    <a:pt x="19986" y="24762"/>
                    <a:pt x="23701" y="22286"/>
                  </a:cubicBezTo>
                  <a:cubicBezTo>
                    <a:pt x="28511" y="19138"/>
                    <a:pt x="33428" y="18076"/>
                    <a:pt x="39124" y="17829"/>
                  </a:cubicBezTo>
                  <a:cubicBezTo>
                    <a:pt x="45208" y="17546"/>
                    <a:pt x="51964" y="17546"/>
                    <a:pt x="57200" y="14008"/>
                  </a:cubicBezTo>
                  <a:cubicBezTo>
                    <a:pt x="58155" y="13372"/>
                    <a:pt x="59004" y="12593"/>
                    <a:pt x="59747" y="11744"/>
                  </a:cubicBezTo>
                  <a:cubicBezTo>
                    <a:pt x="54971" y="8879"/>
                    <a:pt x="51009" y="4847"/>
                    <a:pt x="482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19"/>
            <p:cNvSpPr/>
            <p:nvPr/>
          </p:nvSpPr>
          <p:spPr>
            <a:xfrm>
              <a:off x="6320650" y="1408925"/>
              <a:ext cx="385600" cy="293625"/>
            </a:xfrm>
            <a:custGeom>
              <a:avLst/>
              <a:gdLst/>
              <a:ahLst/>
              <a:cxnLst/>
              <a:rect l="l" t="t" r="r" b="b"/>
              <a:pathLst>
                <a:path w="15424" h="11745" extrusionOk="0">
                  <a:moveTo>
                    <a:pt x="0" y="0"/>
                  </a:moveTo>
                  <a:cubicBezTo>
                    <a:pt x="2724" y="4847"/>
                    <a:pt x="6686" y="8879"/>
                    <a:pt x="11497" y="11744"/>
                  </a:cubicBezTo>
                  <a:cubicBezTo>
                    <a:pt x="14291" y="8596"/>
                    <a:pt x="15423" y="4351"/>
                    <a:pt x="147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0"/>
          <p:cNvSpPr txBox="1">
            <a:spLocks noGrp="1"/>
          </p:cNvSpPr>
          <p:nvPr>
            <p:ph type="title"/>
          </p:nvPr>
        </p:nvSpPr>
        <p:spPr>
          <a:xfrm>
            <a:off x="2412150" y="539496"/>
            <a:ext cx="43197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12" name="Google Shape;212;p20"/>
          <p:cNvSpPr txBox="1">
            <a:spLocks noGrp="1"/>
          </p:cNvSpPr>
          <p:nvPr>
            <p:ph type="subTitle" idx="1"/>
          </p:nvPr>
        </p:nvSpPr>
        <p:spPr>
          <a:xfrm>
            <a:off x="1097249" y="1496110"/>
            <a:ext cx="1579200" cy="7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ayfair Display"/>
              <a:buNone/>
              <a:defRPr>
                <a:solidFill>
                  <a:schemeClr val="dk1"/>
                </a:solidFill>
                <a:latin typeface="Palanquin SemiBold"/>
                <a:ea typeface="Palanquin SemiBold"/>
                <a:cs typeface="Palanquin SemiBold"/>
                <a:sym typeface="Palanquin SemiBold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3" name="Google Shape;213;p20"/>
          <p:cNvSpPr txBox="1">
            <a:spLocks noGrp="1"/>
          </p:cNvSpPr>
          <p:nvPr>
            <p:ph type="subTitle" idx="2"/>
          </p:nvPr>
        </p:nvSpPr>
        <p:spPr>
          <a:xfrm>
            <a:off x="716250" y="2185660"/>
            <a:ext cx="2130600" cy="7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p20"/>
          <p:cNvSpPr txBox="1">
            <a:spLocks noGrp="1"/>
          </p:cNvSpPr>
          <p:nvPr>
            <p:ph type="subTitle" idx="3"/>
          </p:nvPr>
        </p:nvSpPr>
        <p:spPr>
          <a:xfrm>
            <a:off x="6661463" y="1496110"/>
            <a:ext cx="1581900" cy="7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ayfair Display"/>
              <a:buNone/>
              <a:defRPr>
                <a:solidFill>
                  <a:schemeClr val="dk1"/>
                </a:solidFill>
                <a:latin typeface="Palanquin SemiBold"/>
                <a:ea typeface="Palanquin SemiBold"/>
                <a:cs typeface="Palanquin SemiBold"/>
                <a:sym typeface="Palanquin Semi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5" name="Google Shape;215;p20"/>
          <p:cNvSpPr txBox="1">
            <a:spLocks noGrp="1"/>
          </p:cNvSpPr>
          <p:nvPr>
            <p:ph type="subTitle" idx="4"/>
          </p:nvPr>
        </p:nvSpPr>
        <p:spPr>
          <a:xfrm>
            <a:off x="6297150" y="2185660"/>
            <a:ext cx="2130600" cy="7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6" name="Google Shape;216;p20"/>
          <p:cNvSpPr txBox="1">
            <a:spLocks noGrp="1"/>
          </p:cNvSpPr>
          <p:nvPr>
            <p:ph type="subTitle" idx="5"/>
          </p:nvPr>
        </p:nvSpPr>
        <p:spPr>
          <a:xfrm>
            <a:off x="1097250" y="3200920"/>
            <a:ext cx="1194900" cy="7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ayfair Display"/>
              <a:buNone/>
              <a:defRPr>
                <a:solidFill>
                  <a:schemeClr val="dk1"/>
                </a:solidFill>
                <a:latin typeface="Palanquin SemiBold"/>
                <a:ea typeface="Palanquin SemiBold"/>
                <a:cs typeface="Palanquin SemiBold"/>
                <a:sym typeface="Palanquin Semi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7" name="Google Shape;217;p20"/>
          <p:cNvSpPr txBox="1">
            <a:spLocks noGrp="1"/>
          </p:cNvSpPr>
          <p:nvPr>
            <p:ph type="subTitle" idx="6"/>
          </p:nvPr>
        </p:nvSpPr>
        <p:spPr>
          <a:xfrm>
            <a:off x="716250" y="3888622"/>
            <a:ext cx="2130600" cy="7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8" name="Google Shape;218;p20"/>
          <p:cNvSpPr txBox="1">
            <a:spLocks noGrp="1"/>
          </p:cNvSpPr>
          <p:nvPr>
            <p:ph type="subTitle" idx="7"/>
          </p:nvPr>
        </p:nvSpPr>
        <p:spPr>
          <a:xfrm>
            <a:off x="6661463" y="3200920"/>
            <a:ext cx="1581900" cy="7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ayfair Display"/>
              <a:buNone/>
              <a:defRPr>
                <a:solidFill>
                  <a:schemeClr val="dk1"/>
                </a:solidFill>
                <a:latin typeface="Palanquin SemiBold"/>
                <a:ea typeface="Palanquin SemiBold"/>
                <a:cs typeface="Palanquin SemiBold"/>
                <a:sym typeface="Palanquin Semi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9" name="Google Shape;219;p20"/>
          <p:cNvSpPr txBox="1">
            <a:spLocks noGrp="1"/>
          </p:cNvSpPr>
          <p:nvPr>
            <p:ph type="subTitle" idx="8"/>
          </p:nvPr>
        </p:nvSpPr>
        <p:spPr>
          <a:xfrm>
            <a:off x="6297150" y="3888622"/>
            <a:ext cx="2130600" cy="7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0" name="Google Shape;220;p20"/>
          <p:cNvSpPr txBox="1">
            <a:spLocks noGrp="1"/>
          </p:cNvSpPr>
          <p:nvPr>
            <p:ph type="title" idx="9" hasCustomPrompt="1"/>
          </p:nvPr>
        </p:nvSpPr>
        <p:spPr>
          <a:xfrm>
            <a:off x="716250" y="1481479"/>
            <a:ext cx="466200" cy="47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221" name="Google Shape;221;p20"/>
          <p:cNvSpPr txBox="1">
            <a:spLocks noGrp="1"/>
          </p:cNvSpPr>
          <p:nvPr>
            <p:ph type="title" idx="13" hasCustomPrompt="1"/>
          </p:nvPr>
        </p:nvSpPr>
        <p:spPr>
          <a:xfrm>
            <a:off x="6297150" y="1481471"/>
            <a:ext cx="465300" cy="47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222" name="Google Shape;222;p20"/>
          <p:cNvSpPr txBox="1">
            <a:spLocks noGrp="1"/>
          </p:cNvSpPr>
          <p:nvPr>
            <p:ph type="title" idx="14" hasCustomPrompt="1"/>
          </p:nvPr>
        </p:nvSpPr>
        <p:spPr>
          <a:xfrm>
            <a:off x="716250" y="3185876"/>
            <a:ext cx="466200" cy="47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223" name="Google Shape;223;p20"/>
          <p:cNvSpPr txBox="1">
            <a:spLocks noGrp="1"/>
          </p:cNvSpPr>
          <p:nvPr>
            <p:ph type="title" idx="15" hasCustomPrompt="1"/>
          </p:nvPr>
        </p:nvSpPr>
        <p:spPr>
          <a:xfrm>
            <a:off x="6297150" y="3185870"/>
            <a:ext cx="465300" cy="47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224" name="Google Shape;224;p20"/>
          <p:cNvSpPr/>
          <p:nvPr/>
        </p:nvSpPr>
        <p:spPr>
          <a:xfrm>
            <a:off x="8204100" y="-100825"/>
            <a:ext cx="1009050" cy="527050"/>
          </a:xfrm>
          <a:custGeom>
            <a:avLst/>
            <a:gdLst/>
            <a:ahLst/>
            <a:cxnLst/>
            <a:rect l="l" t="t" r="r" b="b"/>
            <a:pathLst>
              <a:path w="40362" h="21082" extrusionOk="0">
                <a:moveTo>
                  <a:pt x="0" y="0"/>
                </a:moveTo>
                <a:cubicBezTo>
                  <a:pt x="602" y="1486"/>
                  <a:pt x="1274" y="2901"/>
                  <a:pt x="2052" y="4280"/>
                </a:cubicBezTo>
                <a:lnTo>
                  <a:pt x="16874" y="4280"/>
                </a:lnTo>
                <a:cubicBezTo>
                  <a:pt x="17510" y="8631"/>
                  <a:pt x="16378" y="12876"/>
                  <a:pt x="13549" y="16024"/>
                </a:cubicBezTo>
                <a:cubicBezTo>
                  <a:pt x="16838" y="18005"/>
                  <a:pt x="20446" y="19350"/>
                  <a:pt x="24161" y="20057"/>
                </a:cubicBezTo>
                <a:cubicBezTo>
                  <a:pt x="28167" y="20832"/>
                  <a:pt x="32294" y="21082"/>
                  <a:pt x="36390" y="21082"/>
                </a:cubicBezTo>
                <a:cubicBezTo>
                  <a:pt x="37719" y="21082"/>
                  <a:pt x="39045" y="21055"/>
                  <a:pt x="40362" y="21012"/>
                </a:cubicBezTo>
                <a:lnTo>
                  <a:pt x="40362" y="0"/>
                </a:lnTo>
                <a:close/>
              </a:path>
            </a:pathLst>
          </a:custGeom>
          <a:solidFill>
            <a:srgbClr val="CAD5D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20"/>
          <p:cNvSpPr/>
          <p:nvPr/>
        </p:nvSpPr>
        <p:spPr>
          <a:xfrm>
            <a:off x="8256275" y="6175"/>
            <a:ext cx="385600" cy="293625"/>
          </a:xfrm>
          <a:custGeom>
            <a:avLst/>
            <a:gdLst/>
            <a:ahLst/>
            <a:cxnLst/>
            <a:rect l="l" t="t" r="r" b="b"/>
            <a:pathLst>
              <a:path w="15424" h="11745" extrusionOk="0">
                <a:moveTo>
                  <a:pt x="0" y="0"/>
                </a:moveTo>
                <a:cubicBezTo>
                  <a:pt x="2724" y="4847"/>
                  <a:pt x="6686" y="8879"/>
                  <a:pt x="11497" y="11744"/>
                </a:cubicBezTo>
                <a:cubicBezTo>
                  <a:pt x="14291" y="8596"/>
                  <a:pt x="15423" y="4351"/>
                  <a:pt x="14787" y="0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20"/>
          <p:cNvSpPr/>
          <p:nvPr/>
        </p:nvSpPr>
        <p:spPr>
          <a:xfrm>
            <a:off x="-589400" y="-708725"/>
            <a:ext cx="1200975" cy="2428325"/>
          </a:xfrm>
          <a:custGeom>
            <a:avLst/>
            <a:gdLst/>
            <a:ahLst/>
            <a:cxnLst/>
            <a:rect l="l" t="t" r="r" b="b"/>
            <a:pathLst>
              <a:path w="48039" h="97133" extrusionOk="0">
                <a:moveTo>
                  <a:pt x="429" y="0"/>
                </a:moveTo>
                <a:cubicBezTo>
                  <a:pt x="160" y="0"/>
                  <a:pt x="1" y="52"/>
                  <a:pt x="1" y="173"/>
                </a:cubicBezTo>
                <a:cubicBezTo>
                  <a:pt x="1" y="633"/>
                  <a:pt x="72" y="62077"/>
                  <a:pt x="72" y="90447"/>
                </a:cubicBezTo>
                <a:cubicBezTo>
                  <a:pt x="5166" y="92004"/>
                  <a:pt x="10578" y="94161"/>
                  <a:pt x="14929" y="97133"/>
                </a:cubicBezTo>
                <a:cubicBezTo>
                  <a:pt x="32085" y="84115"/>
                  <a:pt x="48039" y="60875"/>
                  <a:pt x="31413" y="41278"/>
                </a:cubicBezTo>
                <a:cubicBezTo>
                  <a:pt x="28052" y="37281"/>
                  <a:pt x="24055" y="33885"/>
                  <a:pt x="21119" y="29604"/>
                </a:cubicBezTo>
                <a:cubicBezTo>
                  <a:pt x="18218" y="25324"/>
                  <a:pt x="17263" y="20372"/>
                  <a:pt x="16450" y="15384"/>
                </a:cubicBezTo>
                <a:cubicBezTo>
                  <a:pt x="15919" y="12201"/>
                  <a:pt x="15282" y="8982"/>
                  <a:pt x="13584" y="6258"/>
                </a:cubicBezTo>
                <a:cubicBezTo>
                  <a:pt x="11851" y="3463"/>
                  <a:pt x="9623" y="2367"/>
                  <a:pt x="6616" y="1482"/>
                </a:cubicBezTo>
                <a:cubicBezTo>
                  <a:pt x="6024" y="1334"/>
                  <a:pt x="1800" y="0"/>
                  <a:pt x="429" y="0"/>
                </a:cubicBezTo>
                <a:close/>
              </a:path>
            </a:pathLst>
          </a:custGeom>
          <a:solidFill>
            <a:srgbClr val="FFA8A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20"/>
          <p:cNvSpPr/>
          <p:nvPr/>
        </p:nvSpPr>
        <p:spPr>
          <a:xfrm>
            <a:off x="-590275" y="1550675"/>
            <a:ext cx="374100" cy="365975"/>
          </a:xfrm>
          <a:custGeom>
            <a:avLst/>
            <a:gdLst/>
            <a:ahLst/>
            <a:cxnLst/>
            <a:rect l="l" t="t" r="r" b="b"/>
            <a:pathLst>
              <a:path w="14964" h="14639" extrusionOk="0">
                <a:moveTo>
                  <a:pt x="1" y="0"/>
                </a:moveTo>
                <a:lnTo>
                  <a:pt x="1" y="14539"/>
                </a:lnTo>
                <a:cubicBezTo>
                  <a:pt x="1" y="14607"/>
                  <a:pt x="63" y="14639"/>
                  <a:pt x="178" y="14639"/>
                </a:cubicBezTo>
                <a:cubicBezTo>
                  <a:pt x="1427" y="14639"/>
                  <a:pt x="8883" y="10907"/>
                  <a:pt x="9304" y="10648"/>
                </a:cubicBezTo>
                <a:cubicBezTo>
                  <a:pt x="11179" y="9481"/>
                  <a:pt x="13054" y="8172"/>
                  <a:pt x="14964" y="6757"/>
                </a:cubicBezTo>
                <a:cubicBezTo>
                  <a:pt x="10577" y="3785"/>
                  <a:pt x="5094" y="1557"/>
                  <a:pt x="1" y="0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5158350" y="2031552"/>
            <a:ext cx="3269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title" idx="2" hasCustomPrompt="1"/>
          </p:nvPr>
        </p:nvSpPr>
        <p:spPr>
          <a:xfrm>
            <a:off x="5158350" y="543200"/>
            <a:ext cx="3269400" cy="150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1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" name="Google Shape;22;p3"/>
          <p:cNvSpPr/>
          <p:nvPr/>
        </p:nvSpPr>
        <p:spPr>
          <a:xfrm rot="10800000" flipH="1">
            <a:off x="7517437" y="4250066"/>
            <a:ext cx="503166" cy="909647"/>
          </a:xfrm>
          <a:custGeom>
            <a:avLst/>
            <a:gdLst/>
            <a:ahLst/>
            <a:cxnLst/>
            <a:rect l="l" t="t" r="r" b="b"/>
            <a:pathLst>
              <a:path w="25152" h="45471" extrusionOk="0">
                <a:moveTo>
                  <a:pt x="1" y="0"/>
                </a:moveTo>
                <a:lnTo>
                  <a:pt x="1" y="40574"/>
                </a:lnTo>
                <a:cubicBezTo>
                  <a:pt x="1" y="41777"/>
                  <a:pt x="2795" y="44005"/>
                  <a:pt x="3644" y="44571"/>
                </a:cubicBezTo>
                <a:cubicBezTo>
                  <a:pt x="4616" y="45195"/>
                  <a:pt x="5603" y="45471"/>
                  <a:pt x="6563" y="45471"/>
                </a:cubicBezTo>
                <a:cubicBezTo>
                  <a:pt x="8818" y="45471"/>
                  <a:pt x="10921" y="43946"/>
                  <a:pt x="12311" y="41812"/>
                </a:cubicBezTo>
                <a:cubicBezTo>
                  <a:pt x="14716" y="38027"/>
                  <a:pt x="16980" y="33641"/>
                  <a:pt x="20199" y="30316"/>
                </a:cubicBezTo>
                <a:cubicBezTo>
                  <a:pt x="20482" y="29997"/>
                  <a:pt x="20800" y="29679"/>
                  <a:pt x="21154" y="29396"/>
                </a:cubicBezTo>
                <a:cubicBezTo>
                  <a:pt x="21826" y="23665"/>
                  <a:pt x="24727" y="18289"/>
                  <a:pt x="24939" y="12487"/>
                </a:cubicBezTo>
                <a:cubicBezTo>
                  <a:pt x="25151" y="7960"/>
                  <a:pt x="23560" y="3573"/>
                  <a:pt x="20871" y="0"/>
                </a:cubicBezTo>
                <a:close/>
              </a:path>
            </a:pathLst>
          </a:custGeom>
          <a:solidFill>
            <a:srgbClr val="FFA8A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3"/>
          <p:cNvSpPr/>
          <p:nvPr/>
        </p:nvSpPr>
        <p:spPr>
          <a:xfrm rot="10800000" flipH="1">
            <a:off x="7929992" y="4571627"/>
            <a:ext cx="439470" cy="594449"/>
          </a:xfrm>
          <a:custGeom>
            <a:avLst/>
            <a:gdLst/>
            <a:ahLst/>
            <a:cxnLst/>
            <a:rect l="l" t="t" r="r" b="b"/>
            <a:pathLst>
              <a:path w="21968" h="29715" extrusionOk="0">
                <a:moveTo>
                  <a:pt x="1" y="0"/>
                </a:moveTo>
                <a:cubicBezTo>
                  <a:pt x="2689" y="3573"/>
                  <a:pt x="4528" y="8278"/>
                  <a:pt x="4352" y="12841"/>
                </a:cubicBezTo>
                <a:cubicBezTo>
                  <a:pt x="4104" y="18607"/>
                  <a:pt x="1203" y="23983"/>
                  <a:pt x="531" y="29714"/>
                </a:cubicBezTo>
                <a:cubicBezTo>
                  <a:pt x="4245" y="26354"/>
                  <a:pt x="9021" y="24443"/>
                  <a:pt x="13124" y="21613"/>
                </a:cubicBezTo>
                <a:cubicBezTo>
                  <a:pt x="16308" y="19385"/>
                  <a:pt x="18713" y="16237"/>
                  <a:pt x="20093" y="12593"/>
                </a:cubicBezTo>
                <a:cubicBezTo>
                  <a:pt x="20517" y="11355"/>
                  <a:pt x="21968" y="318"/>
                  <a:pt x="19881" y="318"/>
                </a:cubicBezTo>
                <a:cubicBezTo>
                  <a:pt x="19881" y="318"/>
                  <a:pt x="9905" y="0"/>
                  <a:pt x="1" y="0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3"/>
          <p:cNvSpPr/>
          <p:nvPr/>
        </p:nvSpPr>
        <p:spPr>
          <a:xfrm rot="10800000" flipH="1">
            <a:off x="6962268" y="4226313"/>
            <a:ext cx="434529" cy="276729"/>
          </a:xfrm>
          <a:custGeom>
            <a:avLst/>
            <a:gdLst/>
            <a:ahLst/>
            <a:cxnLst/>
            <a:rect l="l" t="t" r="r" b="b"/>
            <a:pathLst>
              <a:path w="21721" h="13833" extrusionOk="0">
                <a:moveTo>
                  <a:pt x="1" y="1"/>
                </a:moveTo>
                <a:cubicBezTo>
                  <a:pt x="2159" y="4352"/>
                  <a:pt x="5519" y="7995"/>
                  <a:pt x="9729" y="10472"/>
                </a:cubicBezTo>
                <a:cubicBezTo>
                  <a:pt x="13125" y="12382"/>
                  <a:pt x="16945" y="13549"/>
                  <a:pt x="20872" y="13797"/>
                </a:cubicBezTo>
                <a:lnTo>
                  <a:pt x="21720" y="13832"/>
                </a:lnTo>
                <a:cubicBezTo>
                  <a:pt x="21438" y="13408"/>
                  <a:pt x="21119" y="12983"/>
                  <a:pt x="20801" y="12594"/>
                </a:cubicBezTo>
                <a:cubicBezTo>
                  <a:pt x="15495" y="5873"/>
                  <a:pt x="8066" y="1911"/>
                  <a:pt x="1" y="1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3"/>
          <p:cNvSpPr/>
          <p:nvPr/>
        </p:nvSpPr>
        <p:spPr>
          <a:xfrm rot="10800000" flipH="1">
            <a:off x="6892931" y="4769795"/>
            <a:ext cx="322701" cy="457154"/>
          </a:xfrm>
          <a:custGeom>
            <a:avLst/>
            <a:gdLst/>
            <a:ahLst/>
            <a:cxnLst/>
            <a:rect l="l" t="t" r="r" b="b"/>
            <a:pathLst>
              <a:path w="16131" h="22852" extrusionOk="0">
                <a:moveTo>
                  <a:pt x="6615" y="1"/>
                </a:moveTo>
                <a:cubicBezTo>
                  <a:pt x="5483" y="1628"/>
                  <a:pt x="4528" y="3361"/>
                  <a:pt x="3715" y="5165"/>
                </a:cubicBezTo>
                <a:cubicBezTo>
                  <a:pt x="1203" y="10719"/>
                  <a:pt x="0" y="16768"/>
                  <a:pt x="213" y="22852"/>
                </a:cubicBezTo>
                <a:cubicBezTo>
                  <a:pt x="3325" y="21968"/>
                  <a:pt x="6155" y="20447"/>
                  <a:pt x="8632" y="18395"/>
                </a:cubicBezTo>
                <a:cubicBezTo>
                  <a:pt x="12169" y="15424"/>
                  <a:pt x="16131" y="8596"/>
                  <a:pt x="12452" y="4316"/>
                </a:cubicBezTo>
                <a:cubicBezTo>
                  <a:pt x="10825" y="2477"/>
                  <a:pt x="8844" y="1026"/>
                  <a:pt x="661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3"/>
          <p:cNvSpPr/>
          <p:nvPr/>
        </p:nvSpPr>
        <p:spPr>
          <a:xfrm rot="10800000" flipH="1">
            <a:off x="7857115" y="4285154"/>
            <a:ext cx="1314088" cy="954519"/>
          </a:xfrm>
          <a:custGeom>
            <a:avLst/>
            <a:gdLst/>
            <a:ahLst/>
            <a:cxnLst/>
            <a:rect l="l" t="t" r="r" b="b"/>
            <a:pathLst>
              <a:path w="65688" h="47714" extrusionOk="0">
                <a:moveTo>
                  <a:pt x="65300" y="0"/>
                </a:moveTo>
                <a:lnTo>
                  <a:pt x="0" y="36"/>
                </a:lnTo>
                <a:lnTo>
                  <a:pt x="0" y="36"/>
                </a:lnTo>
                <a:cubicBezTo>
                  <a:pt x="531" y="36"/>
                  <a:pt x="1663" y="1486"/>
                  <a:pt x="1981" y="1804"/>
                </a:cubicBezTo>
                <a:cubicBezTo>
                  <a:pt x="2653" y="2476"/>
                  <a:pt x="3290" y="3219"/>
                  <a:pt x="3891" y="3997"/>
                </a:cubicBezTo>
                <a:lnTo>
                  <a:pt x="23524" y="3997"/>
                </a:lnTo>
                <a:cubicBezTo>
                  <a:pt x="25611" y="3997"/>
                  <a:pt x="24160" y="14999"/>
                  <a:pt x="23736" y="16272"/>
                </a:cubicBezTo>
                <a:cubicBezTo>
                  <a:pt x="22356" y="19916"/>
                  <a:pt x="19951" y="23064"/>
                  <a:pt x="16767" y="25292"/>
                </a:cubicBezTo>
                <a:cubicBezTo>
                  <a:pt x="12664" y="28122"/>
                  <a:pt x="7888" y="30033"/>
                  <a:pt x="4139" y="33393"/>
                </a:cubicBezTo>
                <a:cubicBezTo>
                  <a:pt x="4139" y="33570"/>
                  <a:pt x="4103" y="33782"/>
                  <a:pt x="4068" y="33959"/>
                </a:cubicBezTo>
                <a:cubicBezTo>
                  <a:pt x="3431" y="41175"/>
                  <a:pt x="7464" y="47260"/>
                  <a:pt x="14999" y="47684"/>
                </a:cubicBezTo>
                <a:cubicBezTo>
                  <a:pt x="15353" y="47704"/>
                  <a:pt x="15707" y="47714"/>
                  <a:pt x="16062" y="47714"/>
                </a:cubicBezTo>
                <a:cubicBezTo>
                  <a:pt x="19467" y="47714"/>
                  <a:pt x="22903" y="46828"/>
                  <a:pt x="26106" y="45738"/>
                </a:cubicBezTo>
                <a:cubicBezTo>
                  <a:pt x="31341" y="43934"/>
                  <a:pt x="36435" y="41670"/>
                  <a:pt x="41281" y="38982"/>
                </a:cubicBezTo>
                <a:cubicBezTo>
                  <a:pt x="44996" y="36930"/>
                  <a:pt x="48639" y="34454"/>
                  <a:pt x="52601" y="32792"/>
                </a:cubicBezTo>
                <a:cubicBezTo>
                  <a:pt x="55323" y="31693"/>
                  <a:pt x="58722" y="30806"/>
                  <a:pt x="61897" y="30806"/>
                </a:cubicBezTo>
                <a:cubicBezTo>
                  <a:pt x="63013" y="30806"/>
                  <a:pt x="64102" y="30916"/>
                  <a:pt x="65123" y="31164"/>
                </a:cubicBezTo>
                <a:cubicBezTo>
                  <a:pt x="65125" y="31165"/>
                  <a:pt x="65126" y="31165"/>
                  <a:pt x="65127" y="31165"/>
                </a:cubicBezTo>
                <a:cubicBezTo>
                  <a:pt x="65688" y="31165"/>
                  <a:pt x="65300" y="0"/>
                  <a:pt x="6530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3"/>
          <p:cNvSpPr/>
          <p:nvPr/>
        </p:nvSpPr>
        <p:spPr>
          <a:xfrm rot="10800000" flipH="1">
            <a:off x="6897873" y="4225493"/>
            <a:ext cx="801800" cy="1286682"/>
          </a:xfrm>
          <a:custGeom>
            <a:avLst/>
            <a:gdLst/>
            <a:ahLst/>
            <a:cxnLst/>
            <a:rect l="l" t="t" r="r" b="b"/>
            <a:pathLst>
              <a:path w="40080" h="64318" extrusionOk="0">
                <a:moveTo>
                  <a:pt x="38384" y="1"/>
                </a:moveTo>
                <a:cubicBezTo>
                  <a:pt x="35907" y="1"/>
                  <a:pt x="31554" y="296"/>
                  <a:pt x="31201" y="321"/>
                </a:cubicBezTo>
                <a:cubicBezTo>
                  <a:pt x="24833" y="1064"/>
                  <a:pt x="18537" y="3187"/>
                  <a:pt x="13337" y="7042"/>
                </a:cubicBezTo>
                <a:cubicBezTo>
                  <a:pt x="10648" y="9059"/>
                  <a:pt x="8278" y="11499"/>
                  <a:pt x="6368" y="14294"/>
                </a:cubicBezTo>
                <a:cubicBezTo>
                  <a:pt x="8597" y="15284"/>
                  <a:pt x="10578" y="16735"/>
                  <a:pt x="12205" y="18574"/>
                </a:cubicBezTo>
                <a:cubicBezTo>
                  <a:pt x="15884" y="22854"/>
                  <a:pt x="11922" y="29682"/>
                  <a:pt x="8385" y="32653"/>
                </a:cubicBezTo>
                <a:cubicBezTo>
                  <a:pt x="5944" y="34705"/>
                  <a:pt x="3078" y="36226"/>
                  <a:pt x="1" y="37110"/>
                </a:cubicBezTo>
                <a:cubicBezTo>
                  <a:pt x="107" y="41709"/>
                  <a:pt x="1239" y="46272"/>
                  <a:pt x="3220" y="50411"/>
                </a:cubicBezTo>
                <a:cubicBezTo>
                  <a:pt x="11285" y="52321"/>
                  <a:pt x="18714" y="56283"/>
                  <a:pt x="24020" y="63004"/>
                </a:cubicBezTo>
                <a:cubicBezTo>
                  <a:pt x="24338" y="63428"/>
                  <a:pt x="24657" y="63853"/>
                  <a:pt x="24939" y="64277"/>
                </a:cubicBezTo>
                <a:cubicBezTo>
                  <a:pt x="25522" y="64305"/>
                  <a:pt x="26105" y="64318"/>
                  <a:pt x="26686" y="64318"/>
                </a:cubicBezTo>
                <a:cubicBezTo>
                  <a:pt x="28331" y="64318"/>
                  <a:pt x="29970" y="64212"/>
                  <a:pt x="31590" y="64029"/>
                </a:cubicBezTo>
                <a:cubicBezTo>
                  <a:pt x="32439" y="63923"/>
                  <a:pt x="40080" y="62862"/>
                  <a:pt x="40080" y="62261"/>
                </a:cubicBezTo>
                <a:lnTo>
                  <a:pt x="40080" y="180"/>
                </a:lnTo>
                <a:cubicBezTo>
                  <a:pt x="40069" y="48"/>
                  <a:pt x="39378" y="1"/>
                  <a:pt x="38384" y="1"/>
                </a:cubicBezTo>
                <a:close/>
              </a:path>
            </a:pathLst>
          </a:custGeom>
          <a:solidFill>
            <a:srgbClr val="FFA8A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" name="Google Shape;28;p3"/>
          <p:cNvGrpSpPr/>
          <p:nvPr/>
        </p:nvGrpSpPr>
        <p:grpSpPr>
          <a:xfrm rot="10800000">
            <a:off x="-367400" y="-29425"/>
            <a:ext cx="1834175" cy="1631050"/>
            <a:chOff x="3033525" y="2679425"/>
            <a:chExt cx="1834175" cy="1631050"/>
          </a:xfrm>
        </p:grpSpPr>
        <p:sp>
          <p:nvSpPr>
            <p:cNvPr id="29" name="Google Shape;29;p3"/>
            <p:cNvSpPr/>
            <p:nvPr/>
          </p:nvSpPr>
          <p:spPr>
            <a:xfrm>
              <a:off x="4141625" y="2679425"/>
              <a:ext cx="720750" cy="504975"/>
            </a:xfrm>
            <a:custGeom>
              <a:avLst/>
              <a:gdLst/>
              <a:ahLst/>
              <a:cxnLst/>
              <a:rect l="l" t="t" r="r" b="b"/>
              <a:pathLst>
                <a:path w="28830" h="20199" extrusionOk="0">
                  <a:moveTo>
                    <a:pt x="16294" y="0"/>
                  </a:moveTo>
                  <a:cubicBezTo>
                    <a:pt x="11568" y="0"/>
                    <a:pt x="7077" y="1785"/>
                    <a:pt x="3750" y="5354"/>
                  </a:cubicBezTo>
                  <a:cubicBezTo>
                    <a:pt x="2229" y="6981"/>
                    <a:pt x="991" y="8785"/>
                    <a:pt x="0" y="10766"/>
                  </a:cubicBezTo>
                  <a:cubicBezTo>
                    <a:pt x="7932" y="16593"/>
                    <a:pt x="18027" y="20199"/>
                    <a:pt x="26488" y="20199"/>
                  </a:cubicBezTo>
                  <a:cubicBezTo>
                    <a:pt x="27272" y="20199"/>
                    <a:pt x="28042" y="20168"/>
                    <a:pt x="28795" y="20105"/>
                  </a:cubicBezTo>
                  <a:cubicBezTo>
                    <a:pt x="28795" y="20105"/>
                    <a:pt x="28795" y="13454"/>
                    <a:pt x="28830" y="4186"/>
                  </a:cubicBezTo>
                  <a:cubicBezTo>
                    <a:pt x="27627" y="1180"/>
                    <a:pt x="21118" y="437"/>
                    <a:pt x="18713" y="154"/>
                  </a:cubicBezTo>
                  <a:cubicBezTo>
                    <a:pt x="17903" y="51"/>
                    <a:pt x="17095" y="0"/>
                    <a:pt x="162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3400525" y="2784075"/>
              <a:ext cx="1467175" cy="1526400"/>
            </a:xfrm>
            <a:custGeom>
              <a:avLst/>
              <a:gdLst/>
              <a:ahLst/>
              <a:cxnLst/>
              <a:rect l="l" t="t" r="r" b="b"/>
              <a:pathLst>
                <a:path w="58687" h="61056" extrusionOk="0">
                  <a:moveTo>
                    <a:pt x="58474" y="0"/>
                  </a:moveTo>
                  <a:cubicBezTo>
                    <a:pt x="58474" y="9268"/>
                    <a:pt x="58439" y="15919"/>
                    <a:pt x="58439" y="15919"/>
                  </a:cubicBezTo>
                  <a:cubicBezTo>
                    <a:pt x="57686" y="15982"/>
                    <a:pt x="56916" y="16013"/>
                    <a:pt x="56133" y="16013"/>
                  </a:cubicBezTo>
                  <a:cubicBezTo>
                    <a:pt x="47676" y="16013"/>
                    <a:pt x="37608" y="12407"/>
                    <a:pt x="29644" y="6580"/>
                  </a:cubicBezTo>
                  <a:cubicBezTo>
                    <a:pt x="27133" y="11426"/>
                    <a:pt x="25895" y="17086"/>
                    <a:pt x="25152" y="22321"/>
                  </a:cubicBezTo>
                  <a:cubicBezTo>
                    <a:pt x="23701" y="32721"/>
                    <a:pt x="21437" y="45562"/>
                    <a:pt x="9906" y="49311"/>
                  </a:cubicBezTo>
                  <a:cubicBezTo>
                    <a:pt x="7806" y="50011"/>
                    <a:pt x="5614" y="50250"/>
                    <a:pt x="3411" y="50250"/>
                  </a:cubicBezTo>
                  <a:cubicBezTo>
                    <a:pt x="2274" y="50250"/>
                    <a:pt x="1133" y="50186"/>
                    <a:pt x="1" y="50090"/>
                  </a:cubicBezTo>
                  <a:lnTo>
                    <a:pt x="1" y="50090"/>
                  </a:lnTo>
                  <a:cubicBezTo>
                    <a:pt x="2583" y="53450"/>
                    <a:pt x="4635" y="57129"/>
                    <a:pt x="6156" y="61056"/>
                  </a:cubicBezTo>
                  <a:lnTo>
                    <a:pt x="58686" y="61056"/>
                  </a:lnTo>
                  <a:lnTo>
                    <a:pt x="58686" y="991"/>
                  </a:lnTo>
                  <a:cubicBezTo>
                    <a:pt x="58686" y="673"/>
                    <a:pt x="58615" y="319"/>
                    <a:pt x="584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3033525" y="4024550"/>
              <a:ext cx="520900" cy="285925"/>
            </a:xfrm>
            <a:custGeom>
              <a:avLst/>
              <a:gdLst/>
              <a:ahLst/>
              <a:cxnLst/>
              <a:rect l="l" t="t" r="r" b="b"/>
              <a:pathLst>
                <a:path w="20836" h="11437" extrusionOk="0">
                  <a:moveTo>
                    <a:pt x="9485" y="1"/>
                  </a:moveTo>
                  <a:cubicBezTo>
                    <a:pt x="7802" y="1"/>
                    <a:pt x="6190" y="322"/>
                    <a:pt x="4599" y="1461"/>
                  </a:cubicBezTo>
                  <a:cubicBezTo>
                    <a:pt x="3078" y="2664"/>
                    <a:pt x="1911" y="4256"/>
                    <a:pt x="1274" y="6060"/>
                  </a:cubicBezTo>
                  <a:cubicBezTo>
                    <a:pt x="1097" y="6555"/>
                    <a:pt x="1" y="11437"/>
                    <a:pt x="461" y="11437"/>
                  </a:cubicBezTo>
                  <a:lnTo>
                    <a:pt x="20836" y="11437"/>
                  </a:lnTo>
                  <a:cubicBezTo>
                    <a:pt x="19315" y="7510"/>
                    <a:pt x="17263" y="3831"/>
                    <a:pt x="14716" y="471"/>
                  </a:cubicBezTo>
                  <a:cubicBezTo>
                    <a:pt x="14363" y="435"/>
                    <a:pt x="14009" y="400"/>
                    <a:pt x="13690" y="365"/>
                  </a:cubicBezTo>
                  <a:cubicBezTo>
                    <a:pt x="12227" y="207"/>
                    <a:pt x="10833" y="1"/>
                    <a:pt x="9485" y="1"/>
                  </a:cubicBezTo>
                  <a:close/>
                </a:path>
              </a:pathLst>
            </a:custGeom>
            <a:solidFill>
              <a:srgbClr val="3034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ONE_COLUMN_TEXT_1_1_2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1"/>
          <p:cNvSpPr txBox="1">
            <a:spLocks noGrp="1"/>
          </p:cNvSpPr>
          <p:nvPr>
            <p:ph type="title"/>
          </p:nvPr>
        </p:nvSpPr>
        <p:spPr>
          <a:xfrm>
            <a:off x="716262" y="539496"/>
            <a:ext cx="2784900" cy="20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30" name="Google Shape;230;p21"/>
          <p:cNvSpPr txBox="1">
            <a:spLocks noGrp="1"/>
          </p:cNvSpPr>
          <p:nvPr>
            <p:ph type="subTitle" idx="1"/>
          </p:nvPr>
        </p:nvSpPr>
        <p:spPr>
          <a:xfrm>
            <a:off x="716250" y="2266350"/>
            <a:ext cx="2055600" cy="113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31" name="Google Shape;231;p21"/>
          <p:cNvGrpSpPr/>
          <p:nvPr/>
        </p:nvGrpSpPr>
        <p:grpSpPr>
          <a:xfrm rot="1515244">
            <a:off x="3967553" y="2625257"/>
            <a:ext cx="2307987" cy="1676459"/>
            <a:chOff x="924375" y="1304575"/>
            <a:chExt cx="1642200" cy="1192850"/>
          </a:xfrm>
        </p:grpSpPr>
        <p:sp>
          <p:nvSpPr>
            <p:cNvPr id="232" name="Google Shape;232;p21"/>
            <p:cNvSpPr/>
            <p:nvPr/>
          </p:nvSpPr>
          <p:spPr>
            <a:xfrm>
              <a:off x="924375" y="1304575"/>
              <a:ext cx="1642200" cy="1192850"/>
            </a:xfrm>
            <a:custGeom>
              <a:avLst/>
              <a:gdLst/>
              <a:ahLst/>
              <a:cxnLst/>
              <a:rect l="l" t="t" r="r" b="b"/>
              <a:pathLst>
                <a:path w="65688" h="47714" extrusionOk="0">
                  <a:moveTo>
                    <a:pt x="65300" y="0"/>
                  </a:moveTo>
                  <a:lnTo>
                    <a:pt x="0" y="36"/>
                  </a:lnTo>
                  <a:lnTo>
                    <a:pt x="0" y="36"/>
                  </a:lnTo>
                  <a:cubicBezTo>
                    <a:pt x="531" y="36"/>
                    <a:pt x="1663" y="1486"/>
                    <a:pt x="1981" y="1804"/>
                  </a:cubicBezTo>
                  <a:cubicBezTo>
                    <a:pt x="2653" y="2476"/>
                    <a:pt x="3290" y="3219"/>
                    <a:pt x="3891" y="3997"/>
                  </a:cubicBezTo>
                  <a:lnTo>
                    <a:pt x="23524" y="3997"/>
                  </a:lnTo>
                  <a:cubicBezTo>
                    <a:pt x="25611" y="3997"/>
                    <a:pt x="24160" y="14999"/>
                    <a:pt x="23736" y="16272"/>
                  </a:cubicBezTo>
                  <a:cubicBezTo>
                    <a:pt x="22356" y="19916"/>
                    <a:pt x="19951" y="23064"/>
                    <a:pt x="16767" y="25292"/>
                  </a:cubicBezTo>
                  <a:cubicBezTo>
                    <a:pt x="12664" y="28122"/>
                    <a:pt x="7888" y="30033"/>
                    <a:pt x="4139" y="33393"/>
                  </a:cubicBezTo>
                  <a:cubicBezTo>
                    <a:pt x="4139" y="33570"/>
                    <a:pt x="4103" y="33782"/>
                    <a:pt x="4068" y="33959"/>
                  </a:cubicBezTo>
                  <a:cubicBezTo>
                    <a:pt x="3431" y="41175"/>
                    <a:pt x="7464" y="47260"/>
                    <a:pt x="14999" y="47684"/>
                  </a:cubicBezTo>
                  <a:cubicBezTo>
                    <a:pt x="15353" y="47704"/>
                    <a:pt x="15707" y="47714"/>
                    <a:pt x="16062" y="47714"/>
                  </a:cubicBezTo>
                  <a:cubicBezTo>
                    <a:pt x="19467" y="47714"/>
                    <a:pt x="22903" y="46828"/>
                    <a:pt x="26106" y="45738"/>
                  </a:cubicBezTo>
                  <a:cubicBezTo>
                    <a:pt x="31341" y="43934"/>
                    <a:pt x="36435" y="41670"/>
                    <a:pt x="41281" y="38982"/>
                  </a:cubicBezTo>
                  <a:cubicBezTo>
                    <a:pt x="44996" y="36930"/>
                    <a:pt x="48639" y="34454"/>
                    <a:pt x="52601" y="32792"/>
                  </a:cubicBezTo>
                  <a:cubicBezTo>
                    <a:pt x="55323" y="31693"/>
                    <a:pt x="58722" y="30806"/>
                    <a:pt x="61897" y="30806"/>
                  </a:cubicBezTo>
                  <a:cubicBezTo>
                    <a:pt x="63013" y="30806"/>
                    <a:pt x="64102" y="30916"/>
                    <a:pt x="65123" y="31164"/>
                  </a:cubicBezTo>
                  <a:cubicBezTo>
                    <a:pt x="65125" y="31165"/>
                    <a:pt x="65126" y="31165"/>
                    <a:pt x="65127" y="31165"/>
                  </a:cubicBezTo>
                  <a:cubicBezTo>
                    <a:pt x="65688" y="31165"/>
                    <a:pt x="65300" y="0"/>
                    <a:pt x="65300" y="0"/>
                  </a:cubicBezTo>
                  <a:close/>
                </a:path>
              </a:pathLst>
            </a:custGeom>
            <a:solidFill>
              <a:srgbClr val="CAD5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21"/>
            <p:cNvSpPr/>
            <p:nvPr/>
          </p:nvSpPr>
          <p:spPr>
            <a:xfrm>
              <a:off x="1015450" y="1396550"/>
              <a:ext cx="549200" cy="742875"/>
            </a:xfrm>
            <a:custGeom>
              <a:avLst/>
              <a:gdLst/>
              <a:ahLst/>
              <a:cxnLst/>
              <a:rect l="l" t="t" r="r" b="b"/>
              <a:pathLst>
                <a:path w="21968" h="29715" extrusionOk="0">
                  <a:moveTo>
                    <a:pt x="1" y="0"/>
                  </a:moveTo>
                  <a:cubicBezTo>
                    <a:pt x="2689" y="3573"/>
                    <a:pt x="4528" y="8278"/>
                    <a:pt x="4352" y="12841"/>
                  </a:cubicBezTo>
                  <a:cubicBezTo>
                    <a:pt x="4104" y="18607"/>
                    <a:pt x="1203" y="23983"/>
                    <a:pt x="531" y="29714"/>
                  </a:cubicBezTo>
                  <a:cubicBezTo>
                    <a:pt x="4245" y="26354"/>
                    <a:pt x="9021" y="24443"/>
                    <a:pt x="13124" y="21613"/>
                  </a:cubicBezTo>
                  <a:cubicBezTo>
                    <a:pt x="16308" y="19385"/>
                    <a:pt x="18713" y="16237"/>
                    <a:pt x="20093" y="12593"/>
                  </a:cubicBezTo>
                  <a:cubicBezTo>
                    <a:pt x="20517" y="11355"/>
                    <a:pt x="21968" y="318"/>
                    <a:pt x="19881" y="318"/>
                  </a:cubicBezTo>
                  <a:cubicBezTo>
                    <a:pt x="19881" y="318"/>
                    <a:pt x="9905" y="0"/>
                    <a:pt x="1" y="0"/>
                  </a:cubicBezTo>
                  <a:close/>
                </a:path>
              </a:pathLst>
            </a:custGeom>
            <a:solidFill>
              <a:srgbClr val="3034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4" name="Google Shape;234;p21"/>
          <p:cNvGrpSpPr/>
          <p:nvPr/>
        </p:nvGrpSpPr>
        <p:grpSpPr>
          <a:xfrm rot="-1846565">
            <a:off x="2740505" y="3353532"/>
            <a:ext cx="990530" cy="893677"/>
            <a:chOff x="5700725" y="2096750"/>
            <a:chExt cx="990500" cy="893650"/>
          </a:xfrm>
        </p:grpSpPr>
        <p:sp>
          <p:nvSpPr>
            <p:cNvPr id="235" name="Google Shape;235;p21"/>
            <p:cNvSpPr/>
            <p:nvPr/>
          </p:nvSpPr>
          <p:spPr>
            <a:xfrm>
              <a:off x="5700725" y="2096750"/>
              <a:ext cx="979000" cy="893650"/>
            </a:xfrm>
            <a:custGeom>
              <a:avLst/>
              <a:gdLst/>
              <a:ahLst/>
              <a:cxnLst/>
              <a:rect l="l" t="t" r="r" b="b"/>
              <a:pathLst>
                <a:path w="39160" h="35746" extrusionOk="0">
                  <a:moveTo>
                    <a:pt x="23251" y="0"/>
                  </a:moveTo>
                  <a:cubicBezTo>
                    <a:pt x="18548" y="0"/>
                    <a:pt x="13890" y="1974"/>
                    <a:pt x="10188" y="4960"/>
                  </a:cubicBezTo>
                  <a:cubicBezTo>
                    <a:pt x="5483" y="8781"/>
                    <a:pt x="2193" y="14051"/>
                    <a:pt x="814" y="19959"/>
                  </a:cubicBezTo>
                  <a:cubicBezTo>
                    <a:pt x="177" y="22753"/>
                    <a:pt x="0" y="25725"/>
                    <a:pt x="779" y="28484"/>
                  </a:cubicBezTo>
                  <a:cubicBezTo>
                    <a:pt x="1592" y="31278"/>
                    <a:pt x="3467" y="33790"/>
                    <a:pt x="6120" y="34957"/>
                  </a:cubicBezTo>
                  <a:cubicBezTo>
                    <a:pt x="7511" y="35551"/>
                    <a:pt x="8980" y="35746"/>
                    <a:pt x="10471" y="35746"/>
                  </a:cubicBezTo>
                  <a:cubicBezTo>
                    <a:pt x="11823" y="35746"/>
                    <a:pt x="13193" y="35585"/>
                    <a:pt x="14539" y="35417"/>
                  </a:cubicBezTo>
                  <a:lnTo>
                    <a:pt x="19279" y="34887"/>
                  </a:lnTo>
                  <a:cubicBezTo>
                    <a:pt x="21225" y="27210"/>
                    <a:pt x="25894" y="19994"/>
                    <a:pt x="32863" y="16068"/>
                  </a:cubicBezTo>
                  <a:cubicBezTo>
                    <a:pt x="34844" y="14936"/>
                    <a:pt x="36966" y="14051"/>
                    <a:pt x="39159" y="13415"/>
                  </a:cubicBezTo>
                  <a:cubicBezTo>
                    <a:pt x="38629" y="10549"/>
                    <a:pt x="37355" y="7861"/>
                    <a:pt x="35480" y="5633"/>
                  </a:cubicBezTo>
                  <a:cubicBezTo>
                    <a:pt x="32827" y="2590"/>
                    <a:pt x="29184" y="609"/>
                    <a:pt x="25186" y="114"/>
                  </a:cubicBezTo>
                  <a:cubicBezTo>
                    <a:pt x="24542" y="37"/>
                    <a:pt x="23896" y="0"/>
                    <a:pt x="23251" y="0"/>
                  </a:cubicBezTo>
                  <a:close/>
                </a:path>
              </a:pathLst>
            </a:custGeom>
            <a:solidFill>
              <a:srgbClr val="FEF4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21"/>
            <p:cNvSpPr/>
            <p:nvPr/>
          </p:nvSpPr>
          <p:spPr>
            <a:xfrm>
              <a:off x="6182700" y="2433000"/>
              <a:ext cx="508525" cy="535925"/>
            </a:xfrm>
            <a:custGeom>
              <a:avLst/>
              <a:gdLst/>
              <a:ahLst/>
              <a:cxnLst/>
              <a:rect l="l" t="t" r="r" b="b"/>
              <a:pathLst>
                <a:path w="20341" h="21437" extrusionOk="0">
                  <a:moveTo>
                    <a:pt x="19880" y="0"/>
                  </a:moveTo>
                  <a:cubicBezTo>
                    <a:pt x="17687" y="637"/>
                    <a:pt x="15565" y="1521"/>
                    <a:pt x="13584" y="2653"/>
                  </a:cubicBezTo>
                  <a:cubicBezTo>
                    <a:pt x="6615" y="6580"/>
                    <a:pt x="1946" y="13796"/>
                    <a:pt x="0" y="21437"/>
                  </a:cubicBezTo>
                  <a:lnTo>
                    <a:pt x="6544" y="20694"/>
                  </a:lnTo>
                  <a:cubicBezTo>
                    <a:pt x="8348" y="20446"/>
                    <a:pt x="10223" y="20234"/>
                    <a:pt x="11850" y="19385"/>
                  </a:cubicBezTo>
                  <a:lnTo>
                    <a:pt x="11886" y="19385"/>
                  </a:lnTo>
                  <a:cubicBezTo>
                    <a:pt x="16307" y="17086"/>
                    <a:pt x="19314" y="11143"/>
                    <a:pt x="20022" y="6403"/>
                  </a:cubicBezTo>
                  <a:cubicBezTo>
                    <a:pt x="20340" y="4280"/>
                    <a:pt x="20269" y="2087"/>
                    <a:pt x="198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ONE_COLUMN_TEXT_2_1"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2"/>
          <p:cNvSpPr txBox="1">
            <a:spLocks noGrp="1"/>
          </p:cNvSpPr>
          <p:nvPr>
            <p:ph type="title"/>
          </p:nvPr>
        </p:nvSpPr>
        <p:spPr>
          <a:xfrm>
            <a:off x="716050" y="539500"/>
            <a:ext cx="56811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39" name="Google Shape;239;p22"/>
          <p:cNvSpPr/>
          <p:nvPr/>
        </p:nvSpPr>
        <p:spPr>
          <a:xfrm rot="10800000">
            <a:off x="7632713" y="-54800"/>
            <a:ext cx="1590075" cy="630850"/>
          </a:xfrm>
          <a:custGeom>
            <a:avLst/>
            <a:gdLst/>
            <a:ahLst/>
            <a:cxnLst/>
            <a:rect l="l" t="t" r="r" b="b"/>
            <a:pathLst>
              <a:path w="63603" h="25234" extrusionOk="0">
                <a:moveTo>
                  <a:pt x="34152" y="0"/>
                </a:moveTo>
                <a:cubicBezTo>
                  <a:pt x="11142" y="0"/>
                  <a:pt x="0" y="25234"/>
                  <a:pt x="0" y="25234"/>
                </a:cubicBezTo>
                <a:lnTo>
                  <a:pt x="63603" y="25234"/>
                </a:lnTo>
                <a:cubicBezTo>
                  <a:pt x="63178" y="21519"/>
                  <a:pt x="62081" y="17876"/>
                  <a:pt x="60383" y="14515"/>
                </a:cubicBezTo>
                <a:cubicBezTo>
                  <a:pt x="50903" y="13454"/>
                  <a:pt x="42378" y="7865"/>
                  <a:pt x="36895" y="118"/>
                </a:cubicBezTo>
                <a:cubicBezTo>
                  <a:pt x="35963" y="39"/>
                  <a:pt x="35048" y="0"/>
                  <a:pt x="3415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22"/>
          <p:cNvSpPr/>
          <p:nvPr/>
        </p:nvSpPr>
        <p:spPr>
          <a:xfrm rot="10800000">
            <a:off x="7713188" y="213150"/>
            <a:ext cx="587225" cy="359950"/>
          </a:xfrm>
          <a:custGeom>
            <a:avLst/>
            <a:gdLst/>
            <a:ahLst/>
            <a:cxnLst/>
            <a:rect l="l" t="t" r="r" b="b"/>
            <a:pathLst>
              <a:path w="23489" h="14398" extrusionOk="0">
                <a:moveTo>
                  <a:pt x="0" y="0"/>
                </a:moveTo>
                <a:lnTo>
                  <a:pt x="0" y="0"/>
                </a:lnTo>
                <a:cubicBezTo>
                  <a:pt x="5483" y="7747"/>
                  <a:pt x="14044" y="13336"/>
                  <a:pt x="23488" y="14397"/>
                </a:cubicBezTo>
                <a:cubicBezTo>
                  <a:pt x="19314" y="6297"/>
                  <a:pt x="12806" y="3467"/>
                  <a:pt x="12806" y="3467"/>
                </a:cubicBezTo>
                <a:cubicBezTo>
                  <a:pt x="8773" y="1592"/>
                  <a:pt x="4422" y="425"/>
                  <a:pt x="0" y="0"/>
                </a:cubicBezTo>
                <a:close/>
              </a:path>
            </a:pathLst>
          </a:custGeom>
          <a:solidFill>
            <a:srgbClr val="30343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22"/>
          <p:cNvSpPr/>
          <p:nvPr/>
        </p:nvSpPr>
        <p:spPr>
          <a:xfrm>
            <a:off x="-116300" y="2161050"/>
            <a:ext cx="1200975" cy="2428325"/>
          </a:xfrm>
          <a:custGeom>
            <a:avLst/>
            <a:gdLst/>
            <a:ahLst/>
            <a:cxnLst/>
            <a:rect l="l" t="t" r="r" b="b"/>
            <a:pathLst>
              <a:path w="48039" h="97133" extrusionOk="0">
                <a:moveTo>
                  <a:pt x="429" y="0"/>
                </a:moveTo>
                <a:cubicBezTo>
                  <a:pt x="160" y="0"/>
                  <a:pt x="1" y="52"/>
                  <a:pt x="1" y="173"/>
                </a:cubicBezTo>
                <a:cubicBezTo>
                  <a:pt x="1" y="633"/>
                  <a:pt x="72" y="62077"/>
                  <a:pt x="72" y="90447"/>
                </a:cubicBezTo>
                <a:cubicBezTo>
                  <a:pt x="5166" y="92004"/>
                  <a:pt x="10578" y="94161"/>
                  <a:pt x="14929" y="97133"/>
                </a:cubicBezTo>
                <a:cubicBezTo>
                  <a:pt x="32085" y="84115"/>
                  <a:pt x="48039" y="60875"/>
                  <a:pt x="31413" y="41278"/>
                </a:cubicBezTo>
                <a:cubicBezTo>
                  <a:pt x="28052" y="37281"/>
                  <a:pt x="24055" y="33885"/>
                  <a:pt x="21119" y="29604"/>
                </a:cubicBezTo>
                <a:cubicBezTo>
                  <a:pt x="18218" y="25324"/>
                  <a:pt x="17263" y="20372"/>
                  <a:pt x="16450" y="15384"/>
                </a:cubicBezTo>
                <a:cubicBezTo>
                  <a:pt x="15919" y="12201"/>
                  <a:pt x="15282" y="8982"/>
                  <a:pt x="13584" y="6258"/>
                </a:cubicBezTo>
                <a:cubicBezTo>
                  <a:pt x="11851" y="3463"/>
                  <a:pt x="9623" y="2367"/>
                  <a:pt x="6616" y="1482"/>
                </a:cubicBezTo>
                <a:cubicBezTo>
                  <a:pt x="6024" y="1334"/>
                  <a:pt x="1800" y="0"/>
                  <a:pt x="429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p22"/>
          <p:cNvSpPr/>
          <p:nvPr/>
        </p:nvSpPr>
        <p:spPr>
          <a:xfrm>
            <a:off x="-208250" y="4396575"/>
            <a:ext cx="884350" cy="898525"/>
          </a:xfrm>
          <a:custGeom>
            <a:avLst/>
            <a:gdLst/>
            <a:ahLst/>
            <a:cxnLst/>
            <a:rect l="l" t="t" r="r" b="b"/>
            <a:pathLst>
              <a:path w="35374" h="35941" extrusionOk="0">
                <a:moveTo>
                  <a:pt x="0" y="0"/>
                </a:moveTo>
                <a:lnTo>
                  <a:pt x="0" y="35940"/>
                </a:lnTo>
                <a:lnTo>
                  <a:pt x="35374" y="35940"/>
                </a:lnTo>
                <a:cubicBezTo>
                  <a:pt x="35162" y="32898"/>
                  <a:pt x="34490" y="29856"/>
                  <a:pt x="33393" y="26991"/>
                </a:cubicBezTo>
                <a:lnTo>
                  <a:pt x="13018" y="26991"/>
                </a:lnTo>
                <a:cubicBezTo>
                  <a:pt x="12558" y="26991"/>
                  <a:pt x="13654" y="22109"/>
                  <a:pt x="13831" y="21614"/>
                </a:cubicBezTo>
                <a:cubicBezTo>
                  <a:pt x="14468" y="19810"/>
                  <a:pt x="15635" y="18218"/>
                  <a:pt x="17156" y="17015"/>
                </a:cubicBezTo>
                <a:cubicBezTo>
                  <a:pt x="18733" y="15867"/>
                  <a:pt x="20331" y="15543"/>
                  <a:pt x="21991" y="15543"/>
                </a:cubicBezTo>
                <a:cubicBezTo>
                  <a:pt x="23349" y="15543"/>
                  <a:pt x="24748" y="15759"/>
                  <a:pt x="26212" y="15919"/>
                </a:cubicBezTo>
                <a:cubicBezTo>
                  <a:pt x="26530" y="15954"/>
                  <a:pt x="26884" y="15989"/>
                  <a:pt x="27238" y="16025"/>
                </a:cubicBezTo>
                <a:cubicBezTo>
                  <a:pt x="25823" y="14150"/>
                  <a:pt x="24267" y="12417"/>
                  <a:pt x="22569" y="10825"/>
                </a:cubicBezTo>
                <a:cubicBezTo>
                  <a:pt x="21330" y="9693"/>
                  <a:pt x="19986" y="8667"/>
                  <a:pt x="18571" y="7712"/>
                </a:cubicBezTo>
                <a:cubicBezTo>
                  <a:pt x="16697" y="9127"/>
                  <a:pt x="14786" y="10436"/>
                  <a:pt x="12911" y="11603"/>
                </a:cubicBezTo>
                <a:cubicBezTo>
                  <a:pt x="12525" y="11861"/>
                  <a:pt x="5555" y="15351"/>
                  <a:pt x="4324" y="15351"/>
                </a:cubicBezTo>
                <a:cubicBezTo>
                  <a:pt x="4204" y="15351"/>
                  <a:pt x="4139" y="15318"/>
                  <a:pt x="4139" y="15246"/>
                </a:cubicBezTo>
                <a:lnTo>
                  <a:pt x="4139" y="1168"/>
                </a:lnTo>
                <a:cubicBezTo>
                  <a:pt x="2759" y="708"/>
                  <a:pt x="1380" y="354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22"/>
          <p:cNvSpPr/>
          <p:nvPr/>
        </p:nvSpPr>
        <p:spPr>
          <a:xfrm>
            <a:off x="-117175" y="4420450"/>
            <a:ext cx="374100" cy="365975"/>
          </a:xfrm>
          <a:custGeom>
            <a:avLst/>
            <a:gdLst/>
            <a:ahLst/>
            <a:cxnLst/>
            <a:rect l="l" t="t" r="r" b="b"/>
            <a:pathLst>
              <a:path w="14964" h="14639" extrusionOk="0">
                <a:moveTo>
                  <a:pt x="1" y="0"/>
                </a:moveTo>
                <a:lnTo>
                  <a:pt x="1" y="14539"/>
                </a:lnTo>
                <a:cubicBezTo>
                  <a:pt x="1" y="14607"/>
                  <a:pt x="63" y="14639"/>
                  <a:pt x="178" y="14639"/>
                </a:cubicBezTo>
                <a:cubicBezTo>
                  <a:pt x="1427" y="14639"/>
                  <a:pt x="8883" y="10907"/>
                  <a:pt x="9304" y="10648"/>
                </a:cubicBezTo>
                <a:cubicBezTo>
                  <a:pt x="11179" y="9481"/>
                  <a:pt x="13054" y="8172"/>
                  <a:pt x="14964" y="6757"/>
                </a:cubicBezTo>
                <a:cubicBezTo>
                  <a:pt x="10577" y="3785"/>
                  <a:pt x="5094" y="1557"/>
                  <a:pt x="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22"/>
          <p:cNvSpPr/>
          <p:nvPr/>
        </p:nvSpPr>
        <p:spPr>
          <a:xfrm>
            <a:off x="105675" y="4785425"/>
            <a:ext cx="520900" cy="285925"/>
          </a:xfrm>
          <a:custGeom>
            <a:avLst/>
            <a:gdLst/>
            <a:ahLst/>
            <a:cxnLst/>
            <a:rect l="l" t="t" r="r" b="b"/>
            <a:pathLst>
              <a:path w="20836" h="11437" extrusionOk="0">
                <a:moveTo>
                  <a:pt x="9485" y="1"/>
                </a:moveTo>
                <a:cubicBezTo>
                  <a:pt x="7802" y="1"/>
                  <a:pt x="6190" y="322"/>
                  <a:pt x="4599" y="1461"/>
                </a:cubicBezTo>
                <a:cubicBezTo>
                  <a:pt x="3078" y="2664"/>
                  <a:pt x="1911" y="4256"/>
                  <a:pt x="1274" y="6060"/>
                </a:cubicBezTo>
                <a:cubicBezTo>
                  <a:pt x="1097" y="6555"/>
                  <a:pt x="1" y="11437"/>
                  <a:pt x="461" y="11437"/>
                </a:cubicBezTo>
                <a:lnTo>
                  <a:pt x="20836" y="11437"/>
                </a:lnTo>
                <a:cubicBezTo>
                  <a:pt x="19315" y="7510"/>
                  <a:pt x="17263" y="3831"/>
                  <a:pt x="14716" y="471"/>
                </a:cubicBezTo>
                <a:cubicBezTo>
                  <a:pt x="14363" y="435"/>
                  <a:pt x="14009" y="400"/>
                  <a:pt x="13690" y="365"/>
                </a:cubicBezTo>
                <a:cubicBezTo>
                  <a:pt x="12227" y="207"/>
                  <a:pt x="10833" y="1"/>
                  <a:pt x="9485" y="1"/>
                </a:cubicBezTo>
                <a:close/>
              </a:path>
            </a:pathLst>
          </a:custGeom>
          <a:solidFill>
            <a:srgbClr val="30343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CUSTOM_1"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3"/>
          <p:cNvSpPr txBox="1">
            <a:spLocks noGrp="1"/>
          </p:cNvSpPr>
          <p:nvPr>
            <p:ph type="title"/>
          </p:nvPr>
        </p:nvSpPr>
        <p:spPr>
          <a:xfrm>
            <a:off x="716250" y="540608"/>
            <a:ext cx="3871200" cy="54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47" name="Google Shape;247;p23"/>
          <p:cNvSpPr/>
          <p:nvPr/>
        </p:nvSpPr>
        <p:spPr>
          <a:xfrm rot="1217872" flipH="1">
            <a:off x="8321229" y="-28425"/>
            <a:ext cx="1493672" cy="754898"/>
          </a:xfrm>
          <a:custGeom>
            <a:avLst/>
            <a:gdLst/>
            <a:ahLst/>
            <a:cxnLst/>
            <a:rect l="l" t="t" r="r" b="b"/>
            <a:pathLst>
              <a:path w="59747" h="30196" extrusionOk="0">
                <a:moveTo>
                  <a:pt x="0" y="0"/>
                </a:moveTo>
                <a:lnTo>
                  <a:pt x="0" y="30139"/>
                </a:lnTo>
                <a:cubicBezTo>
                  <a:pt x="0" y="30178"/>
                  <a:pt x="76" y="30196"/>
                  <a:pt x="215" y="30196"/>
                </a:cubicBezTo>
                <a:cubicBezTo>
                  <a:pt x="1725" y="30196"/>
                  <a:pt x="10684" y="28099"/>
                  <a:pt x="11461" y="27839"/>
                </a:cubicBezTo>
                <a:cubicBezTo>
                  <a:pt x="15671" y="26495"/>
                  <a:pt x="19986" y="24762"/>
                  <a:pt x="23701" y="22286"/>
                </a:cubicBezTo>
                <a:cubicBezTo>
                  <a:pt x="28511" y="19138"/>
                  <a:pt x="33428" y="18076"/>
                  <a:pt x="39124" y="17829"/>
                </a:cubicBezTo>
                <a:cubicBezTo>
                  <a:pt x="45208" y="17546"/>
                  <a:pt x="51964" y="17546"/>
                  <a:pt x="57200" y="14008"/>
                </a:cubicBezTo>
                <a:cubicBezTo>
                  <a:pt x="58155" y="13372"/>
                  <a:pt x="59004" y="12593"/>
                  <a:pt x="59747" y="11744"/>
                </a:cubicBezTo>
                <a:cubicBezTo>
                  <a:pt x="54971" y="8879"/>
                  <a:pt x="51009" y="4847"/>
                  <a:pt x="48250" y="0"/>
                </a:cubicBezTo>
                <a:close/>
              </a:path>
            </a:pathLst>
          </a:custGeom>
          <a:solidFill>
            <a:srgbClr val="FFA8A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23"/>
          <p:cNvSpPr/>
          <p:nvPr/>
        </p:nvSpPr>
        <p:spPr>
          <a:xfrm rot="1217948" flipH="1">
            <a:off x="7082284" y="-477709"/>
            <a:ext cx="1422297" cy="742898"/>
          </a:xfrm>
          <a:custGeom>
            <a:avLst/>
            <a:gdLst/>
            <a:ahLst/>
            <a:cxnLst/>
            <a:rect l="l" t="t" r="r" b="b"/>
            <a:pathLst>
              <a:path w="40362" h="21082" extrusionOk="0">
                <a:moveTo>
                  <a:pt x="0" y="0"/>
                </a:moveTo>
                <a:cubicBezTo>
                  <a:pt x="602" y="1486"/>
                  <a:pt x="1274" y="2901"/>
                  <a:pt x="2052" y="4280"/>
                </a:cubicBezTo>
                <a:lnTo>
                  <a:pt x="16874" y="4280"/>
                </a:lnTo>
                <a:cubicBezTo>
                  <a:pt x="17510" y="8631"/>
                  <a:pt x="16378" y="12876"/>
                  <a:pt x="13549" y="16024"/>
                </a:cubicBezTo>
                <a:cubicBezTo>
                  <a:pt x="16838" y="18005"/>
                  <a:pt x="20446" y="19350"/>
                  <a:pt x="24161" y="20057"/>
                </a:cubicBezTo>
                <a:cubicBezTo>
                  <a:pt x="28167" y="20832"/>
                  <a:pt x="32294" y="21082"/>
                  <a:pt x="36390" y="21082"/>
                </a:cubicBezTo>
                <a:cubicBezTo>
                  <a:pt x="37719" y="21082"/>
                  <a:pt x="39045" y="21055"/>
                  <a:pt x="40362" y="21012"/>
                </a:cubicBezTo>
                <a:lnTo>
                  <a:pt x="40362" y="0"/>
                </a:lnTo>
                <a:close/>
              </a:path>
            </a:pathLst>
          </a:custGeom>
          <a:solidFill>
            <a:srgbClr val="CAD5D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23"/>
          <p:cNvSpPr/>
          <p:nvPr/>
        </p:nvSpPr>
        <p:spPr>
          <a:xfrm rot="1217948" flipH="1">
            <a:off x="7839205" y="100054"/>
            <a:ext cx="2105396" cy="1064062"/>
          </a:xfrm>
          <a:custGeom>
            <a:avLst/>
            <a:gdLst/>
            <a:ahLst/>
            <a:cxnLst/>
            <a:rect l="l" t="t" r="r" b="b"/>
            <a:pathLst>
              <a:path w="59747" h="30196" extrusionOk="0">
                <a:moveTo>
                  <a:pt x="0" y="0"/>
                </a:moveTo>
                <a:lnTo>
                  <a:pt x="0" y="30139"/>
                </a:lnTo>
                <a:cubicBezTo>
                  <a:pt x="0" y="30178"/>
                  <a:pt x="76" y="30196"/>
                  <a:pt x="215" y="30196"/>
                </a:cubicBezTo>
                <a:cubicBezTo>
                  <a:pt x="1725" y="30196"/>
                  <a:pt x="10684" y="28099"/>
                  <a:pt x="11461" y="27839"/>
                </a:cubicBezTo>
                <a:cubicBezTo>
                  <a:pt x="15671" y="26495"/>
                  <a:pt x="19986" y="24762"/>
                  <a:pt x="23701" y="22286"/>
                </a:cubicBezTo>
                <a:cubicBezTo>
                  <a:pt x="28511" y="19138"/>
                  <a:pt x="33428" y="18076"/>
                  <a:pt x="39124" y="17829"/>
                </a:cubicBezTo>
                <a:cubicBezTo>
                  <a:pt x="45208" y="17546"/>
                  <a:pt x="51964" y="17546"/>
                  <a:pt x="57200" y="14008"/>
                </a:cubicBezTo>
                <a:cubicBezTo>
                  <a:pt x="58155" y="13372"/>
                  <a:pt x="59004" y="12593"/>
                  <a:pt x="59747" y="11744"/>
                </a:cubicBezTo>
                <a:cubicBezTo>
                  <a:pt x="54971" y="8879"/>
                  <a:pt x="51009" y="4847"/>
                  <a:pt x="48250" y="0"/>
                </a:cubicBezTo>
                <a:close/>
              </a:path>
            </a:pathLst>
          </a:custGeom>
          <a:solidFill>
            <a:srgbClr val="FFA8A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23"/>
          <p:cNvSpPr/>
          <p:nvPr/>
        </p:nvSpPr>
        <p:spPr>
          <a:xfrm rot="1217948" flipH="1">
            <a:off x="7869547" y="-199119"/>
            <a:ext cx="543519" cy="413876"/>
          </a:xfrm>
          <a:custGeom>
            <a:avLst/>
            <a:gdLst/>
            <a:ahLst/>
            <a:cxnLst/>
            <a:rect l="l" t="t" r="r" b="b"/>
            <a:pathLst>
              <a:path w="15424" h="11745" extrusionOk="0">
                <a:moveTo>
                  <a:pt x="0" y="0"/>
                </a:moveTo>
                <a:cubicBezTo>
                  <a:pt x="2724" y="4847"/>
                  <a:pt x="6686" y="8879"/>
                  <a:pt x="11497" y="11744"/>
                </a:cubicBezTo>
                <a:cubicBezTo>
                  <a:pt x="14291" y="8596"/>
                  <a:pt x="15423" y="4351"/>
                  <a:pt x="14787" y="0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5">
  <p:cSld name="CUSTOM_1_3">
    <p:bg>
      <p:bgPr>
        <a:solidFill>
          <a:schemeClr val="lt1"/>
        </a:solidFill>
        <a:effectLst/>
      </p:bgPr>
    </p:bg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4"/>
          <p:cNvSpPr txBox="1">
            <a:spLocks noGrp="1"/>
          </p:cNvSpPr>
          <p:nvPr>
            <p:ph type="title"/>
          </p:nvPr>
        </p:nvSpPr>
        <p:spPr>
          <a:xfrm>
            <a:off x="716250" y="540865"/>
            <a:ext cx="3871200" cy="54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">
  <p:cSld name="CUSTOM_1_2"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5"/>
          <p:cNvSpPr txBox="1">
            <a:spLocks noGrp="1"/>
          </p:cNvSpPr>
          <p:nvPr>
            <p:ph type="title"/>
          </p:nvPr>
        </p:nvSpPr>
        <p:spPr>
          <a:xfrm>
            <a:off x="716250" y="540608"/>
            <a:ext cx="3871200" cy="54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55" name="Google Shape;255;p25"/>
          <p:cNvSpPr txBox="1">
            <a:spLocks noGrp="1"/>
          </p:cNvSpPr>
          <p:nvPr>
            <p:ph type="subTitle" idx="1"/>
          </p:nvPr>
        </p:nvSpPr>
        <p:spPr>
          <a:xfrm>
            <a:off x="716250" y="3645145"/>
            <a:ext cx="2142000" cy="67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6" name="Google Shape;256;p25"/>
          <p:cNvSpPr txBox="1">
            <a:spLocks noGrp="1"/>
          </p:cNvSpPr>
          <p:nvPr>
            <p:ph type="subTitle" idx="2"/>
          </p:nvPr>
        </p:nvSpPr>
        <p:spPr>
          <a:xfrm>
            <a:off x="3371300" y="3645145"/>
            <a:ext cx="2142000" cy="67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7" name="Google Shape;257;p25"/>
          <p:cNvSpPr txBox="1">
            <a:spLocks noGrp="1"/>
          </p:cNvSpPr>
          <p:nvPr>
            <p:ph type="subTitle" idx="3"/>
          </p:nvPr>
        </p:nvSpPr>
        <p:spPr>
          <a:xfrm>
            <a:off x="6026350" y="3645145"/>
            <a:ext cx="2142000" cy="67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8" name="Google Shape;258;p25"/>
          <p:cNvSpPr txBox="1">
            <a:spLocks noGrp="1"/>
          </p:cNvSpPr>
          <p:nvPr>
            <p:ph type="subTitle" idx="4"/>
          </p:nvPr>
        </p:nvSpPr>
        <p:spPr>
          <a:xfrm>
            <a:off x="716250" y="3230200"/>
            <a:ext cx="2142000" cy="36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layfair Display"/>
              <a:buNone/>
              <a:defRPr>
                <a:latin typeface="Palanquin SemiBold"/>
                <a:ea typeface="Palanquin SemiBold"/>
                <a:cs typeface="Palanquin SemiBold"/>
                <a:sym typeface="Palanquin Semi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259" name="Google Shape;259;p25"/>
          <p:cNvSpPr txBox="1">
            <a:spLocks noGrp="1"/>
          </p:cNvSpPr>
          <p:nvPr>
            <p:ph type="subTitle" idx="5"/>
          </p:nvPr>
        </p:nvSpPr>
        <p:spPr>
          <a:xfrm>
            <a:off x="3371300" y="3230200"/>
            <a:ext cx="2142000" cy="36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layfair Display"/>
              <a:buNone/>
              <a:defRPr>
                <a:latin typeface="Palanquin SemiBold"/>
                <a:ea typeface="Palanquin SemiBold"/>
                <a:cs typeface="Palanquin SemiBold"/>
                <a:sym typeface="Palanquin Semi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260" name="Google Shape;260;p25"/>
          <p:cNvSpPr txBox="1">
            <a:spLocks noGrp="1"/>
          </p:cNvSpPr>
          <p:nvPr>
            <p:ph type="subTitle" idx="6"/>
          </p:nvPr>
        </p:nvSpPr>
        <p:spPr>
          <a:xfrm>
            <a:off x="6026350" y="3230200"/>
            <a:ext cx="2142000" cy="36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layfair Display"/>
              <a:buNone/>
              <a:defRPr>
                <a:latin typeface="Palanquin SemiBold"/>
                <a:ea typeface="Palanquin SemiBold"/>
                <a:cs typeface="Palanquin SemiBold"/>
                <a:sym typeface="Palanquin Semi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261" name="Google Shape;261;p25"/>
          <p:cNvSpPr/>
          <p:nvPr/>
        </p:nvSpPr>
        <p:spPr>
          <a:xfrm>
            <a:off x="8084325" y="-99500"/>
            <a:ext cx="1493675" cy="754900"/>
          </a:xfrm>
          <a:custGeom>
            <a:avLst/>
            <a:gdLst/>
            <a:ahLst/>
            <a:cxnLst/>
            <a:rect l="l" t="t" r="r" b="b"/>
            <a:pathLst>
              <a:path w="59747" h="30196" extrusionOk="0">
                <a:moveTo>
                  <a:pt x="0" y="0"/>
                </a:moveTo>
                <a:lnTo>
                  <a:pt x="0" y="30139"/>
                </a:lnTo>
                <a:cubicBezTo>
                  <a:pt x="0" y="30178"/>
                  <a:pt x="76" y="30196"/>
                  <a:pt x="215" y="30196"/>
                </a:cubicBezTo>
                <a:cubicBezTo>
                  <a:pt x="1725" y="30196"/>
                  <a:pt x="10684" y="28099"/>
                  <a:pt x="11461" y="27839"/>
                </a:cubicBezTo>
                <a:cubicBezTo>
                  <a:pt x="15671" y="26495"/>
                  <a:pt x="19986" y="24762"/>
                  <a:pt x="23701" y="22286"/>
                </a:cubicBezTo>
                <a:cubicBezTo>
                  <a:pt x="28511" y="19138"/>
                  <a:pt x="33428" y="18076"/>
                  <a:pt x="39124" y="17829"/>
                </a:cubicBezTo>
                <a:cubicBezTo>
                  <a:pt x="45208" y="17546"/>
                  <a:pt x="51964" y="17546"/>
                  <a:pt x="57200" y="14008"/>
                </a:cubicBezTo>
                <a:cubicBezTo>
                  <a:pt x="58155" y="13372"/>
                  <a:pt x="59004" y="12593"/>
                  <a:pt x="59747" y="11744"/>
                </a:cubicBezTo>
                <a:cubicBezTo>
                  <a:pt x="54971" y="8879"/>
                  <a:pt x="51009" y="4847"/>
                  <a:pt x="4825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25"/>
          <p:cNvSpPr/>
          <p:nvPr/>
        </p:nvSpPr>
        <p:spPr>
          <a:xfrm>
            <a:off x="9291450" y="-99500"/>
            <a:ext cx="385600" cy="293625"/>
          </a:xfrm>
          <a:custGeom>
            <a:avLst/>
            <a:gdLst/>
            <a:ahLst/>
            <a:cxnLst/>
            <a:rect l="l" t="t" r="r" b="b"/>
            <a:pathLst>
              <a:path w="15424" h="11745" extrusionOk="0">
                <a:moveTo>
                  <a:pt x="0" y="0"/>
                </a:moveTo>
                <a:cubicBezTo>
                  <a:pt x="2724" y="4847"/>
                  <a:pt x="6686" y="8879"/>
                  <a:pt x="11497" y="11744"/>
                </a:cubicBezTo>
                <a:cubicBezTo>
                  <a:pt x="14291" y="8596"/>
                  <a:pt x="15423" y="4351"/>
                  <a:pt x="1478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25"/>
          <p:cNvSpPr/>
          <p:nvPr/>
        </p:nvSpPr>
        <p:spPr>
          <a:xfrm>
            <a:off x="7002050" y="-366050"/>
            <a:ext cx="1713000" cy="1041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25"/>
          <p:cNvSpPr/>
          <p:nvPr/>
        </p:nvSpPr>
        <p:spPr>
          <a:xfrm rot="-5400000">
            <a:off x="-408050" y="4272363"/>
            <a:ext cx="1493675" cy="754900"/>
          </a:xfrm>
          <a:custGeom>
            <a:avLst/>
            <a:gdLst/>
            <a:ahLst/>
            <a:cxnLst/>
            <a:rect l="l" t="t" r="r" b="b"/>
            <a:pathLst>
              <a:path w="59747" h="30196" extrusionOk="0">
                <a:moveTo>
                  <a:pt x="0" y="0"/>
                </a:moveTo>
                <a:lnTo>
                  <a:pt x="0" y="30139"/>
                </a:lnTo>
                <a:cubicBezTo>
                  <a:pt x="0" y="30178"/>
                  <a:pt x="76" y="30196"/>
                  <a:pt x="215" y="30196"/>
                </a:cubicBezTo>
                <a:cubicBezTo>
                  <a:pt x="1725" y="30196"/>
                  <a:pt x="10684" y="28099"/>
                  <a:pt x="11461" y="27839"/>
                </a:cubicBezTo>
                <a:cubicBezTo>
                  <a:pt x="15671" y="26495"/>
                  <a:pt x="19986" y="24762"/>
                  <a:pt x="23701" y="22286"/>
                </a:cubicBezTo>
                <a:cubicBezTo>
                  <a:pt x="28511" y="19138"/>
                  <a:pt x="33428" y="18076"/>
                  <a:pt x="39124" y="17829"/>
                </a:cubicBezTo>
                <a:cubicBezTo>
                  <a:pt x="45208" y="17546"/>
                  <a:pt x="51964" y="17546"/>
                  <a:pt x="57200" y="14008"/>
                </a:cubicBezTo>
                <a:cubicBezTo>
                  <a:pt x="58155" y="13372"/>
                  <a:pt x="59004" y="12593"/>
                  <a:pt x="59747" y="11744"/>
                </a:cubicBezTo>
                <a:cubicBezTo>
                  <a:pt x="54971" y="8879"/>
                  <a:pt x="51009" y="4847"/>
                  <a:pt x="48250" y="0"/>
                </a:cubicBezTo>
                <a:close/>
              </a:path>
            </a:pathLst>
          </a:custGeom>
          <a:solidFill>
            <a:srgbClr val="FFA8A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25"/>
          <p:cNvSpPr/>
          <p:nvPr/>
        </p:nvSpPr>
        <p:spPr>
          <a:xfrm rot="-5400000">
            <a:off x="-84650" y="3849913"/>
            <a:ext cx="385600" cy="293625"/>
          </a:xfrm>
          <a:custGeom>
            <a:avLst/>
            <a:gdLst/>
            <a:ahLst/>
            <a:cxnLst/>
            <a:rect l="l" t="t" r="r" b="b"/>
            <a:pathLst>
              <a:path w="15424" h="11745" extrusionOk="0">
                <a:moveTo>
                  <a:pt x="0" y="0"/>
                </a:moveTo>
                <a:cubicBezTo>
                  <a:pt x="2724" y="4847"/>
                  <a:pt x="6686" y="8879"/>
                  <a:pt x="11497" y="11744"/>
                </a:cubicBezTo>
                <a:cubicBezTo>
                  <a:pt x="14291" y="8596"/>
                  <a:pt x="15423" y="4351"/>
                  <a:pt x="14787" y="0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25"/>
          <p:cNvSpPr/>
          <p:nvPr/>
        </p:nvSpPr>
        <p:spPr>
          <a:xfrm rot="-1945347" flipH="1">
            <a:off x="-1394767" y="1479549"/>
            <a:ext cx="2235921" cy="1624113"/>
          </a:xfrm>
          <a:custGeom>
            <a:avLst/>
            <a:gdLst/>
            <a:ahLst/>
            <a:cxnLst/>
            <a:rect l="l" t="t" r="r" b="b"/>
            <a:pathLst>
              <a:path w="65688" h="47714" extrusionOk="0">
                <a:moveTo>
                  <a:pt x="65300" y="0"/>
                </a:moveTo>
                <a:lnTo>
                  <a:pt x="0" y="36"/>
                </a:lnTo>
                <a:lnTo>
                  <a:pt x="0" y="36"/>
                </a:lnTo>
                <a:cubicBezTo>
                  <a:pt x="531" y="36"/>
                  <a:pt x="1663" y="1486"/>
                  <a:pt x="1981" y="1804"/>
                </a:cubicBezTo>
                <a:cubicBezTo>
                  <a:pt x="2653" y="2476"/>
                  <a:pt x="3290" y="3219"/>
                  <a:pt x="3891" y="3997"/>
                </a:cubicBezTo>
                <a:lnTo>
                  <a:pt x="23524" y="3997"/>
                </a:lnTo>
                <a:cubicBezTo>
                  <a:pt x="25611" y="3997"/>
                  <a:pt x="24160" y="14999"/>
                  <a:pt x="23736" y="16272"/>
                </a:cubicBezTo>
                <a:cubicBezTo>
                  <a:pt x="22356" y="19916"/>
                  <a:pt x="19951" y="23064"/>
                  <a:pt x="16767" y="25292"/>
                </a:cubicBezTo>
                <a:cubicBezTo>
                  <a:pt x="12664" y="28122"/>
                  <a:pt x="7888" y="30033"/>
                  <a:pt x="4139" y="33393"/>
                </a:cubicBezTo>
                <a:cubicBezTo>
                  <a:pt x="4139" y="33570"/>
                  <a:pt x="4103" y="33782"/>
                  <a:pt x="4068" y="33959"/>
                </a:cubicBezTo>
                <a:cubicBezTo>
                  <a:pt x="3431" y="41175"/>
                  <a:pt x="7464" y="47260"/>
                  <a:pt x="14999" y="47684"/>
                </a:cubicBezTo>
                <a:cubicBezTo>
                  <a:pt x="15353" y="47704"/>
                  <a:pt x="15707" y="47714"/>
                  <a:pt x="16062" y="47714"/>
                </a:cubicBezTo>
                <a:cubicBezTo>
                  <a:pt x="19467" y="47714"/>
                  <a:pt x="22903" y="46828"/>
                  <a:pt x="26106" y="45738"/>
                </a:cubicBezTo>
                <a:cubicBezTo>
                  <a:pt x="31341" y="43934"/>
                  <a:pt x="36435" y="41670"/>
                  <a:pt x="41281" y="38982"/>
                </a:cubicBezTo>
                <a:cubicBezTo>
                  <a:pt x="44996" y="36930"/>
                  <a:pt x="48639" y="34454"/>
                  <a:pt x="52601" y="32792"/>
                </a:cubicBezTo>
                <a:cubicBezTo>
                  <a:pt x="55323" y="31693"/>
                  <a:pt x="58722" y="30806"/>
                  <a:pt x="61897" y="30806"/>
                </a:cubicBezTo>
                <a:cubicBezTo>
                  <a:pt x="63013" y="30806"/>
                  <a:pt x="64102" y="30916"/>
                  <a:pt x="65123" y="31164"/>
                </a:cubicBezTo>
                <a:cubicBezTo>
                  <a:pt x="65125" y="31165"/>
                  <a:pt x="65126" y="31165"/>
                  <a:pt x="65127" y="31165"/>
                </a:cubicBezTo>
                <a:cubicBezTo>
                  <a:pt x="65688" y="31165"/>
                  <a:pt x="65300" y="0"/>
                  <a:pt x="6530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25"/>
          <p:cNvSpPr/>
          <p:nvPr/>
        </p:nvSpPr>
        <p:spPr>
          <a:xfrm rot="-1945347" flipH="1">
            <a:off x="-280137" y="1356314"/>
            <a:ext cx="747758" cy="1011454"/>
          </a:xfrm>
          <a:custGeom>
            <a:avLst/>
            <a:gdLst/>
            <a:ahLst/>
            <a:cxnLst/>
            <a:rect l="l" t="t" r="r" b="b"/>
            <a:pathLst>
              <a:path w="21968" h="29715" extrusionOk="0">
                <a:moveTo>
                  <a:pt x="1" y="0"/>
                </a:moveTo>
                <a:cubicBezTo>
                  <a:pt x="2689" y="3573"/>
                  <a:pt x="4528" y="8278"/>
                  <a:pt x="4352" y="12841"/>
                </a:cubicBezTo>
                <a:cubicBezTo>
                  <a:pt x="4104" y="18607"/>
                  <a:pt x="1203" y="23983"/>
                  <a:pt x="531" y="29714"/>
                </a:cubicBezTo>
                <a:cubicBezTo>
                  <a:pt x="4245" y="26354"/>
                  <a:pt x="9021" y="24443"/>
                  <a:pt x="13124" y="21613"/>
                </a:cubicBezTo>
                <a:cubicBezTo>
                  <a:pt x="16308" y="19385"/>
                  <a:pt x="18713" y="16237"/>
                  <a:pt x="20093" y="12593"/>
                </a:cubicBezTo>
                <a:cubicBezTo>
                  <a:pt x="20517" y="11355"/>
                  <a:pt x="21968" y="318"/>
                  <a:pt x="19881" y="318"/>
                </a:cubicBezTo>
                <a:cubicBezTo>
                  <a:pt x="19881" y="318"/>
                  <a:pt x="9905" y="0"/>
                  <a:pt x="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25"/>
          <p:cNvSpPr/>
          <p:nvPr/>
        </p:nvSpPr>
        <p:spPr>
          <a:xfrm rot="3323966" flipH="1">
            <a:off x="730668" y="2021042"/>
            <a:ext cx="540405" cy="511426"/>
          </a:xfrm>
          <a:custGeom>
            <a:avLst/>
            <a:gdLst/>
            <a:ahLst/>
            <a:cxnLst/>
            <a:rect l="l" t="t" r="r" b="b"/>
            <a:pathLst>
              <a:path w="27522" h="21508" extrusionOk="0">
                <a:moveTo>
                  <a:pt x="13885" y="0"/>
                </a:moveTo>
                <a:cubicBezTo>
                  <a:pt x="11736" y="0"/>
                  <a:pt x="9587" y="354"/>
                  <a:pt x="7535" y="1061"/>
                </a:cubicBezTo>
                <a:cubicBezTo>
                  <a:pt x="5519" y="1663"/>
                  <a:pt x="3715" y="2795"/>
                  <a:pt x="2265" y="4280"/>
                </a:cubicBezTo>
                <a:cubicBezTo>
                  <a:pt x="850" y="5801"/>
                  <a:pt x="1" y="7924"/>
                  <a:pt x="284" y="9940"/>
                </a:cubicBezTo>
                <a:cubicBezTo>
                  <a:pt x="567" y="11956"/>
                  <a:pt x="1840" y="13619"/>
                  <a:pt x="3114" y="15175"/>
                </a:cubicBezTo>
                <a:lnTo>
                  <a:pt x="8101" y="21507"/>
                </a:lnTo>
                <a:cubicBezTo>
                  <a:pt x="9057" y="18784"/>
                  <a:pt x="10507" y="16307"/>
                  <a:pt x="12382" y="14150"/>
                </a:cubicBezTo>
                <a:cubicBezTo>
                  <a:pt x="16450" y="9657"/>
                  <a:pt x="21968" y="7889"/>
                  <a:pt x="27522" y="6155"/>
                </a:cubicBezTo>
                <a:cubicBezTo>
                  <a:pt x="25647" y="3750"/>
                  <a:pt x="23100" y="1981"/>
                  <a:pt x="20235" y="1061"/>
                </a:cubicBezTo>
                <a:cubicBezTo>
                  <a:pt x="18183" y="354"/>
                  <a:pt x="16034" y="0"/>
                  <a:pt x="1388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p25"/>
          <p:cNvSpPr/>
          <p:nvPr/>
        </p:nvSpPr>
        <p:spPr>
          <a:xfrm rot="3323966" flipH="1">
            <a:off x="612024" y="2001574"/>
            <a:ext cx="432745" cy="458257"/>
          </a:xfrm>
          <a:custGeom>
            <a:avLst/>
            <a:gdLst/>
            <a:ahLst/>
            <a:cxnLst/>
            <a:rect l="l" t="t" r="r" b="b"/>
            <a:pathLst>
              <a:path w="22039" h="19272" extrusionOk="0">
                <a:moveTo>
                  <a:pt x="19421" y="0"/>
                </a:moveTo>
                <a:cubicBezTo>
                  <a:pt x="13867" y="1734"/>
                  <a:pt x="8384" y="3502"/>
                  <a:pt x="4281" y="7995"/>
                </a:cubicBezTo>
                <a:cubicBezTo>
                  <a:pt x="2406" y="10152"/>
                  <a:pt x="920" y="12629"/>
                  <a:pt x="0" y="15352"/>
                </a:cubicBezTo>
                <a:cubicBezTo>
                  <a:pt x="814" y="16378"/>
                  <a:pt x="1663" y="17439"/>
                  <a:pt x="2795" y="18112"/>
                </a:cubicBezTo>
                <a:cubicBezTo>
                  <a:pt x="4221" y="18931"/>
                  <a:pt x="6011" y="19272"/>
                  <a:pt x="7835" y="19272"/>
                </a:cubicBezTo>
                <a:cubicBezTo>
                  <a:pt x="9948" y="19272"/>
                  <a:pt x="12106" y="18814"/>
                  <a:pt x="13796" y="18112"/>
                </a:cubicBezTo>
                <a:cubicBezTo>
                  <a:pt x="17157" y="16661"/>
                  <a:pt x="19987" y="13902"/>
                  <a:pt x="21119" y="10400"/>
                </a:cubicBezTo>
                <a:cubicBezTo>
                  <a:pt x="22038" y="7676"/>
                  <a:pt x="21862" y="4740"/>
                  <a:pt x="20694" y="2123"/>
                </a:cubicBezTo>
                <a:cubicBezTo>
                  <a:pt x="20340" y="1380"/>
                  <a:pt x="19916" y="637"/>
                  <a:pt x="1942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0" name="Google Shape;270;p25"/>
          <p:cNvGrpSpPr/>
          <p:nvPr/>
        </p:nvGrpSpPr>
        <p:grpSpPr>
          <a:xfrm rot="752930">
            <a:off x="1670264" y="2215328"/>
            <a:ext cx="614527" cy="554439"/>
            <a:chOff x="5700725" y="2096750"/>
            <a:chExt cx="990500" cy="893650"/>
          </a:xfrm>
        </p:grpSpPr>
        <p:sp>
          <p:nvSpPr>
            <p:cNvPr id="271" name="Google Shape;271;p25"/>
            <p:cNvSpPr/>
            <p:nvPr/>
          </p:nvSpPr>
          <p:spPr>
            <a:xfrm>
              <a:off x="5700725" y="2096750"/>
              <a:ext cx="979000" cy="893650"/>
            </a:xfrm>
            <a:custGeom>
              <a:avLst/>
              <a:gdLst/>
              <a:ahLst/>
              <a:cxnLst/>
              <a:rect l="l" t="t" r="r" b="b"/>
              <a:pathLst>
                <a:path w="39160" h="35746" extrusionOk="0">
                  <a:moveTo>
                    <a:pt x="23251" y="0"/>
                  </a:moveTo>
                  <a:cubicBezTo>
                    <a:pt x="18548" y="0"/>
                    <a:pt x="13890" y="1974"/>
                    <a:pt x="10188" y="4960"/>
                  </a:cubicBezTo>
                  <a:cubicBezTo>
                    <a:pt x="5483" y="8781"/>
                    <a:pt x="2193" y="14051"/>
                    <a:pt x="814" y="19959"/>
                  </a:cubicBezTo>
                  <a:cubicBezTo>
                    <a:pt x="177" y="22753"/>
                    <a:pt x="0" y="25725"/>
                    <a:pt x="779" y="28484"/>
                  </a:cubicBezTo>
                  <a:cubicBezTo>
                    <a:pt x="1592" y="31278"/>
                    <a:pt x="3467" y="33790"/>
                    <a:pt x="6120" y="34957"/>
                  </a:cubicBezTo>
                  <a:cubicBezTo>
                    <a:pt x="7511" y="35551"/>
                    <a:pt x="8980" y="35746"/>
                    <a:pt x="10471" y="35746"/>
                  </a:cubicBezTo>
                  <a:cubicBezTo>
                    <a:pt x="11823" y="35746"/>
                    <a:pt x="13193" y="35585"/>
                    <a:pt x="14539" y="35417"/>
                  </a:cubicBezTo>
                  <a:lnTo>
                    <a:pt x="19279" y="34887"/>
                  </a:lnTo>
                  <a:cubicBezTo>
                    <a:pt x="21225" y="27210"/>
                    <a:pt x="25894" y="19994"/>
                    <a:pt x="32863" y="16068"/>
                  </a:cubicBezTo>
                  <a:cubicBezTo>
                    <a:pt x="34844" y="14936"/>
                    <a:pt x="36966" y="14051"/>
                    <a:pt x="39159" y="13415"/>
                  </a:cubicBezTo>
                  <a:cubicBezTo>
                    <a:pt x="38629" y="10549"/>
                    <a:pt x="37355" y="7861"/>
                    <a:pt x="35480" y="5633"/>
                  </a:cubicBezTo>
                  <a:cubicBezTo>
                    <a:pt x="32827" y="2590"/>
                    <a:pt x="29184" y="609"/>
                    <a:pt x="25186" y="114"/>
                  </a:cubicBezTo>
                  <a:cubicBezTo>
                    <a:pt x="24542" y="37"/>
                    <a:pt x="23896" y="0"/>
                    <a:pt x="23251" y="0"/>
                  </a:cubicBezTo>
                  <a:close/>
                </a:path>
              </a:pathLst>
            </a:custGeom>
            <a:solidFill>
              <a:srgbClr val="FEF4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25"/>
            <p:cNvSpPr/>
            <p:nvPr/>
          </p:nvSpPr>
          <p:spPr>
            <a:xfrm>
              <a:off x="6182700" y="2433000"/>
              <a:ext cx="508525" cy="535925"/>
            </a:xfrm>
            <a:custGeom>
              <a:avLst/>
              <a:gdLst/>
              <a:ahLst/>
              <a:cxnLst/>
              <a:rect l="l" t="t" r="r" b="b"/>
              <a:pathLst>
                <a:path w="20341" h="21437" extrusionOk="0">
                  <a:moveTo>
                    <a:pt x="19880" y="0"/>
                  </a:moveTo>
                  <a:cubicBezTo>
                    <a:pt x="17687" y="637"/>
                    <a:pt x="15565" y="1521"/>
                    <a:pt x="13584" y="2653"/>
                  </a:cubicBezTo>
                  <a:cubicBezTo>
                    <a:pt x="6615" y="6580"/>
                    <a:pt x="1946" y="13796"/>
                    <a:pt x="0" y="21437"/>
                  </a:cubicBezTo>
                  <a:lnTo>
                    <a:pt x="6544" y="20694"/>
                  </a:lnTo>
                  <a:cubicBezTo>
                    <a:pt x="8348" y="20446"/>
                    <a:pt x="10223" y="20234"/>
                    <a:pt x="11850" y="19385"/>
                  </a:cubicBezTo>
                  <a:lnTo>
                    <a:pt x="11886" y="19385"/>
                  </a:lnTo>
                  <a:cubicBezTo>
                    <a:pt x="16307" y="17086"/>
                    <a:pt x="19314" y="11143"/>
                    <a:pt x="20022" y="6403"/>
                  </a:cubicBezTo>
                  <a:cubicBezTo>
                    <a:pt x="20340" y="4280"/>
                    <a:pt x="20269" y="2087"/>
                    <a:pt x="198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6">
  <p:cSld name="CUSTOM_1_1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6"/>
          <p:cNvSpPr txBox="1">
            <a:spLocks noGrp="1"/>
          </p:cNvSpPr>
          <p:nvPr>
            <p:ph type="title"/>
          </p:nvPr>
        </p:nvSpPr>
        <p:spPr>
          <a:xfrm>
            <a:off x="716250" y="540808"/>
            <a:ext cx="3855900" cy="54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75" name="Google Shape;275;p26"/>
          <p:cNvSpPr/>
          <p:nvPr/>
        </p:nvSpPr>
        <p:spPr>
          <a:xfrm>
            <a:off x="8278407" y="4764865"/>
            <a:ext cx="601847" cy="368913"/>
          </a:xfrm>
          <a:custGeom>
            <a:avLst/>
            <a:gdLst/>
            <a:ahLst/>
            <a:cxnLst/>
            <a:rect l="l" t="t" r="r" b="b"/>
            <a:pathLst>
              <a:path w="23489" h="14398" extrusionOk="0">
                <a:moveTo>
                  <a:pt x="0" y="0"/>
                </a:moveTo>
                <a:lnTo>
                  <a:pt x="0" y="0"/>
                </a:lnTo>
                <a:cubicBezTo>
                  <a:pt x="5483" y="7747"/>
                  <a:pt x="14044" y="13336"/>
                  <a:pt x="23488" y="14397"/>
                </a:cubicBezTo>
                <a:cubicBezTo>
                  <a:pt x="19314" y="6297"/>
                  <a:pt x="12806" y="3467"/>
                  <a:pt x="12806" y="3467"/>
                </a:cubicBezTo>
                <a:cubicBezTo>
                  <a:pt x="8773" y="1592"/>
                  <a:pt x="4422" y="425"/>
                  <a:pt x="0" y="0"/>
                </a:cubicBezTo>
                <a:close/>
              </a:path>
            </a:pathLst>
          </a:custGeom>
          <a:solidFill>
            <a:srgbClr val="30343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p26"/>
          <p:cNvSpPr/>
          <p:nvPr/>
        </p:nvSpPr>
        <p:spPr>
          <a:xfrm>
            <a:off x="8079017" y="3422562"/>
            <a:ext cx="1064999" cy="1720961"/>
          </a:xfrm>
          <a:custGeom>
            <a:avLst/>
            <a:gdLst/>
            <a:ahLst/>
            <a:cxnLst/>
            <a:rect l="l" t="t" r="r" b="b"/>
            <a:pathLst>
              <a:path w="41565" h="67166" extrusionOk="0">
                <a:moveTo>
                  <a:pt x="41564" y="1"/>
                </a:moveTo>
                <a:cubicBezTo>
                  <a:pt x="35091" y="1"/>
                  <a:pt x="28264" y="107"/>
                  <a:pt x="21967" y="1982"/>
                </a:cubicBezTo>
                <a:cubicBezTo>
                  <a:pt x="22356" y="4104"/>
                  <a:pt x="22427" y="6262"/>
                  <a:pt x="22109" y="8384"/>
                </a:cubicBezTo>
                <a:cubicBezTo>
                  <a:pt x="21401" y="13124"/>
                  <a:pt x="18394" y="19067"/>
                  <a:pt x="13973" y="21367"/>
                </a:cubicBezTo>
                <a:lnTo>
                  <a:pt x="13937" y="21367"/>
                </a:lnTo>
                <a:cubicBezTo>
                  <a:pt x="12310" y="22216"/>
                  <a:pt x="10435" y="22463"/>
                  <a:pt x="8631" y="22675"/>
                </a:cubicBezTo>
                <a:lnTo>
                  <a:pt x="2087" y="23418"/>
                </a:lnTo>
                <a:cubicBezTo>
                  <a:pt x="2016" y="23843"/>
                  <a:pt x="1910" y="24232"/>
                  <a:pt x="1804" y="24621"/>
                </a:cubicBezTo>
                <a:cubicBezTo>
                  <a:pt x="0" y="33111"/>
                  <a:pt x="1769" y="42414"/>
                  <a:pt x="6155" y="49842"/>
                </a:cubicBezTo>
                <a:cubicBezTo>
                  <a:pt x="6650" y="50691"/>
                  <a:pt x="7216" y="51540"/>
                  <a:pt x="7782" y="52389"/>
                </a:cubicBezTo>
                <a:cubicBezTo>
                  <a:pt x="12204" y="52814"/>
                  <a:pt x="16555" y="53981"/>
                  <a:pt x="20623" y="55821"/>
                </a:cubicBezTo>
                <a:cubicBezTo>
                  <a:pt x="20623" y="55821"/>
                  <a:pt x="27096" y="58686"/>
                  <a:pt x="31270" y="66786"/>
                </a:cubicBezTo>
                <a:cubicBezTo>
                  <a:pt x="31553" y="66822"/>
                  <a:pt x="31801" y="66857"/>
                  <a:pt x="32049" y="66857"/>
                </a:cubicBezTo>
                <a:cubicBezTo>
                  <a:pt x="32770" y="66911"/>
                  <a:pt x="37826" y="67166"/>
                  <a:pt x="40260" y="67166"/>
                </a:cubicBezTo>
                <a:cubicBezTo>
                  <a:pt x="41050" y="67166"/>
                  <a:pt x="41564" y="67139"/>
                  <a:pt x="41564" y="67069"/>
                </a:cubicBezTo>
                <a:lnTo>
                  <a:pt x="41564" y="1"/>
                </a:lnTo>
                <a:close/>
              </a:path>
            </a:pathLst>
          </a:custGeom>
          <a:solidFill>
            <a:srgbClr val="FFA8A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p26"/>
          <p:cNvSpPr/>
          <p:nvPr/>
        </p:nvSpPr>
        <p:spPr>
          <a:xfrm>
            <a:off x="7638524" y="3129627"/>
            <a:ext cx="1003377" cy="915902"/>
          </a:xfrm>
          <a:custGeom>
            <a:avLst/>
            <a:gdLst/>
            <a:ahLst/>
            <a:cxnLst/>
            <a:rect l="l" t="t" r="r" b="b"/>
            <a:pathLst>
              <a:path w="39160" h="35746" extrusionOk="0">
                <a:moveTo>
                  <a:pt x="23251" y="0"/>
                </a:moveTo>
                <a:cubicBezTo>
                  <a:pt x="18548" y="0"/>
                  <a:pt x="13890" y="1974"/>
                  <a:pt x="10188" y="4960"/>
                </a:cubicBezTo>
                <a:cubicBezTo>
                  <a:pt x="5483" y="8781"/>
                  <a:pt x="2193" y="14051"/>
                  <a:pt x="814" y="19959"/>
                </a:cubicBezTo>
                <a:cubicBezTo>
                  <a:pt x="177" y="22753"/>
                  <a:pt x="0" y="25725"/>
                  <a:pt x="779" y="28484"/>
                </a:cubicBezTo>
                <a:cubicBezTo>
                  <a:pt x="1592" y="31278"/>
                  <a:pt x="3467" y="33790"/>
                  <a:pt x="6120" y="34957"/>
                </a:cubicBezTo>
                <a:cubicBezTo>
                  <a:pt x="7511" y="35551"/>
                  <a:pt x="8980" y="35746"/>
                  <a:pt x="10471" y="35746"/>
                </a:cubicBezTo>
                <a:cubicBezTo>
                  <a:pt x="11823" y="35746"/>
                  <a:pt x="13193" y="35585"/>
                  <a:pt x="14539" y="35417"/>
                </a:cubicBezTo>
                <a:lnTo>
                  <a:pt x="19279" y="34887"/>
                </a:lnTo>
                <a:cubicBezTo>
                  <a:pt x="21225" y="27210"/>
                  <a:pt x="25894" y="19994"/>
                  <a:pt x="32863" y="16068"/>
                </a:cubicBezTo>
                <a:cubicBezTo>
                  <a:pt x="34844" y="14936"/>
                  <a:pt x="36966" y="14051"/>
                  <a:pt x="39159" y="13415"/>
                </a:cubicBezTo>
                <a:cubicBezTo>
                  <a:pt x="38629" y="10549"/>
                  <a:pt x="37355" y="7861"/>
                  <a:pt x="35480" y="5633"/>
                </a:cubicBezTo>
                <a:cubicBezTo>
                  <a:pt x="32827" y="2590"/>
                  <a:pt x="29184" y="609"/>
                  <a:pt x="25186" y="114"/>
                </a:cubicBezTo>
                <a:cubicBezTo>
                  <a:pt x="24542" y="37"/>
                  <a:pt x="23896" y="0"/>
                  <a:pt x="23251" y="0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26"/>
          <p:cNvSpPr/>
          <p:nvPr/>
        </p:nvSpPr>
        <p:spPr>
          <a:xfrm>
            <a:off x="8132490" y="3474241"/>
            <a:ext cx="521187" cy="549270"/>
          </a:xfrm>
          <a:custGeom>
            <a:avLst/>
            <a:gdLst/>
            <a:ahLst/>
            <a:cxnLst/>
            <a:rect l="l" t="t" r="r" b="b"/>
            <a:pathLst>
              <a:path w="20341" h="21437" extrusionOk="0">
                <a:moveTo>
                  <a:pt x="19880" y="0"/>
                </a:moveTo>
                <a:cubicBezTo>
                  <a:pt x="17687" y="637"/>
                  <a:pt x="15565" y="1521"/>
                  <a:pt x="13584" y="2653"/>
                </a:cubicBezTo>
                <a:cubicBezTo>
                  <a:pt x="6615" y="6580"/>
                  <a:pt x="1946" y="13796"/>
                  <a:pt x="0" y="21437"/>
                </a:cubicBezTo>
                <a:lnTo>
                  <a:pt x="6544" y="20694"/>
                </a:lnTo>
                <a:cubicBezTo>
                  <a:pt x="8348" y="20446"/>
                  <a:pt x="10223" y="20234"/>
                  <a:pt x="11850" y="19385"/>
                </a:cubicBezTo>
                <a:lnTo>
                  <a:pt x="11886" y="19385"/>
                </a:lnTo>
                <a:cubicBezTo>
                  <a:pt x="16307" y="17086"/>
                  <a:pt x="19314" y="11143"/>
                  <a:pt x="20022" y="6403"/>
                </a:cubicBezTo>
                <a:cubicBezTo>
                  <a:pt x="20340" y="4280"/>
                  <a:pt x="20269" y="2087"/>
                  <a:pt x="19880" y="0"/>
                </a:cubicBezTo>
                <a:close/>
              </a:path>
            </a:pathLst>
          </a:custGeom>
          <a:solidFill>
            <a:srgbClr val="FFD8B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26"/>
          <p:cNvSpPr/>
          <p:nvPr/>
        </p:nvSpPr>
        <p:spPr>
          <a:xfrm>
            <a:off x="7516651" y="-112525"/>
            <a:ext cx="1642200" cy="1192850"/>
          </a:xfrm>
          <a:custGeom>
            <a:avLst/>
            <a:gdLst/>
            <a:ahLst/>
            <a:cxnLst/>
            <a:rect l="l" t="t" r="r" b="b"/>
            <a:pathLst>
              <a:path w="65688" h="47714" extrusionOk="0">
                <a:moveTo>
                  <a:pt x="65300" y="0"/>
                </a:moveTo>
                <a:lnTo>
                  <a:pt x="0" y="36"/>
                </a:lnTo>
                <a:lnTo>
                  <a:pt x="0" y="36"/>
                </a:lnTo>
                <a:cubicBezTo>
                  <a:pt x="531" y="36"/>
                  <a:pt x="1663" y="1486"/>
                  <a:pt x="1981" y="1804"/>
                </a:cubicBezTo>
                <a:cubicBezTo>
                  <a:pt x="2653" y="2476"/>
                  <a:pt x="3290" y="3219"/>
                  <a:pt x="3891" y="3997"/>
                </a:cubicBezTo>
                <a:lnTo>
                  <a:pt x="23524" y="3997"/>
                </a:lnTo>
                <a:cubicBezTo>
                  <a:pt x="25611" y="3997"/>
                  <a:pt x="24160" y="14999"/>
                  <a:pt x="23736" y="16272"/>
                </a:cubicBezTo>
                <a:cubicBezTo>
                  <a:pt x="22356" y="19916"/>
                  <a:pt x="19951" y="23064"/>
                  <a:pt x="16767" y="25292"/>
                </a:cubicBezTo>
                <a:cubicBezTo>
                  <a:pt x="12664" y="28122"/>
                  <a:pt x="7888" y="30033"/>
                  <a:pt x="4139" y="33393"/>
                </a:cubicBezTo>
                <a:cubicBezTo>
                  <a:pt x="4139" y="33570"/>
                  <a:pt x="4103" y="33782"/>
                  <a:pt x="4068" y="33959"/>
                </a:cubicBezTo>
                <a:cubicBezTo>
                  <a:pt x="3431" y="41175"/>
                  <a:pt x="7464" y="47260"/>
                  <a:pt x="14999" y="47684"/>
                </a:cubicBezTo>
                <a:cubicBezTo>
                  <a:pt x="15353" y="47704"/>
                  <a:pt x="15707" y="47714"/>
                  <a:pt x="16062" y="47714"/>
                </a:cubicBezTo>
                <a:cubicBezTo>
                  <a:pt x="19467" y="47714"/>
                  <a:pt x="22903" y="46828"/>
                  <a:pt x="26106" y="45738"/>
                </a:cubicBezTo>
                <a:cubicBezTo>
                  <a:pt x="31341" y="43934"/>
                  <a:pt x="36435" y="41670"/>
                  <a:pt x="41281" y="38982"/>
                </a:cubicBezTo>
                <a:cubicBezTo>
                  <a:pt x="44996" y="36930"/>
                  <a:pt x="48639" y="34454"/>
                  <a:pt x="52601" y="32792"/>
                </a:cubicBezTo>
                <a:cubicBezTo>
                  <a:pt x="55323" y="31693"/>
                  <a:pt x="58722" y="30806"/>
                  <a:pt x="61897" y="30806"/>
                </a:cubicBezTo>
                <a:cubicBezTo>
                  <a:pt x="63013" y="30806"/>
                  <a:pt x="64102" y="30916"/>
                  <a:pt x="65123" y="31164"/>
                </a:cubicBezTo>
                <a:cubicBezTo>
                  <a:pt x="65125" y="31165"/>
                  <a:pt x="65126" y="31165"/>
                  <a:pt x="65127" y="31165"/>
                </a:cubicBezTo>
                <a:cubicBezTo>
                  <a:pt x="65688" y="31165"/>
                  <a:pt x="65300" y="0"/>
                  <a:pt x="65300" y="0"/>
                </a:cubicBezTo>
                <a:close/>
              </a:path>
            </a:pathLst>
          </a:custGeom>
          <a:solidFill>
            <a:srgbClr val="CAD5D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p26"/>
          <p:cNvSpPr/>
          <p:nvPr/>
        </p:nvSpPr>
        <p:spPr>
          <a:xfrm>
            <a:off x="7602801" y="-20550"/>
            <a:ext cx="549200" cy="742875"/>
          </a:xfrm>
          <a:custGeom>
            <a:avLst/>
            <a:gdLst/>
            <a:ahLst/>
            <a:cxnLst/>
            <a:rect l="l" t="t" r="r" b="b"/>
            <a:pathLst>
              <a:path w="21968" h="29715" extrusionOk="0">
                <a:moveTo>
                  <a:pt x="1" y="0"/>
                </a:moveTo>
                <a:cubicBezTo>
                  <a:pt x="2689" y="3573"/>
                  <a:pt x="4528" y="8278"/>
                  <a:pt x="4352" y="12841"/>
                </a:cubicBezTo>
                <a:cubicBezTo>
                  <a:pt x="4104" y="18607"/>
                  <a:pt x="1203" y="23983"/>
                  <a:pt x="531" y="29714"/>
                </a:cubicBezTo>
                <a:cubicBezTo>
                  <a:pt x="4245" y="26354"/>
                  <a:pt x="9021" y="24443"/>
                  <a:pt x="13124" y="21613"/>
                </a:cubicBezTo>
                <a:cubicBezTo>
                  <a:pt x="16308" y="19385"/>
                  <a:pt x="18713" y="16237"/>
                  <a:pt x="20093" y="12593"/>
                </a:cubicBezTo>
                <a:cubicBezTo>
                  <a:pt x="20517" y="11355"/>
                  <a:pt x="21968" y="318"/>
                  <a:pt x="19881" y="318"/>
                </a:cubicBezTo>
                <a:cubicBezTo>
                  <a:pt x="19881" y="318"/>
                  <a:pt x="9905" y="0"/>
                  <a:pt x="1" y="0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p26"/>
          <p:cNvSpPr/>
          <p:nvPr/>
        </p:nvSpPr>
        <p:spPr>
          <a:xfrm>
            <a:off x="-494450" y="4515775"/>
            <a:ext cx="2184915" cy="668452"/>
          </a:xfrm>
          <a:custGeom>
            <a:avLst/>
            <a:gdLst/>
            <a:ahLst/>
            <a:cxnLst/>
            <a:rect l="l" t="t" r="r" b="b"/>
            <a:pathLst>
              <a:path w="71350" h="21827" extrusionOk="0">
                <a:moveTo>
                  <a:pt x="34242" y="1"/>
                </a:moveTo>
                <a:cubicBezTo>
                  <a:pt x="29988" y="1"/>
                  <a:pt x="25770" y="443"/>
                  <a:pt x="21791" y="1239"/>
                </a:cubicBezTo>
                <a:cubicBezTo>
                  <a:pt x="21069" y="1389"/>
                  <a:pt x="5824" y="3432"/>
                  <a:pt x="1272" y="3432"/>
                </a:cubicBezTo>
                <a:cubicBezTo>
                  <a:pt x="470" y="3432"/>
                  <a:pt x="0" y="3368"/>
                  <a:pt x="0" y="3220"/>
                </a:cubicBezTo>
                <a:lnTo>
                  <a:pt x="0" y="21827"/>
                </a:lnTo>
                <a:lnTo>
                  <a:pt x="71349" y="21827"/>
                </a:lnTo>
                <a:cubicBezTo>
                  <a:pt x="70960" y="19456"/>
                  <a:pt x="70040" y="17193"/>
                  <a:pt x="68625" y="15247"/>
                </a:cubicBezTo>
                <a:lnTo>
                  <a:pt x="67777" y="15212"/>
                </a:lnTo>
                <a:cubicBezTo>
                  <a:pt x="63850" y="14964"/>
                  <a:pt x="60030" y="13797"/>
                  <a:pt x="56634" y="11887"/>
                </a:cubicBezTo>
                <a:cubicBezTo>
                  <a:pt x="52424" y="9410"/>
                  <a:pt x="49028" y="5767"/>
                  <a:pt x="46906" y="1416"/>
                </a:cubicBezTo>
                <a:cubicBezTo>
                  <a:pt x="42785" y="443"/>
                  <a:pt x="38496" y="1"/>
                  <a:pt x="34242" y="1"/>
                </a:cubicBezTo>
                <a:close/>
              </a:path>
            </a:pathLst>
          </a:custGeom>
          <a:solidFill>
            <a:srgbClr val="FFD8B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p26"/>
          <p:cNvSpPr/>
          <p:nvPr/>
        </p:nvSpPr>
        <p:spPr>
          <a:xfrm>
            <a:off x="941929" y="4559109"/>
            <a:ext cx="665151" cy="423636"/>
          </a:xfrm>
          <a:custGeom>
            <a:avLst/>
            <a:gdLst/>
            <a:ahLst/>
            <a:cxnLst/>
            <a:rect l="l" t="t" r="r" b="b"/>
            <a:pathLst>
              <a:path w="21721" h="13833" extrusionOk="0">
                <a:moveTo>
                  <a:pt x="1" y="1"/>
                </a:moveTo>
                <a:cubicBezTo>
                  <a:pt x="2159" y="4352"/>
                  <a:pt x="5519" y="7995"/>
                  <a:pt x="9729" y="10472"/>
                </a:cubicBezTo>
                <a:cubicBezTo>
                  <a:pt x="13125" y="12382"/>
                  <a:pt x="16945" y="13549"/>
                  <a:pt x="20872" y="13797"/>
                </a:cubicBezTo>
                <a:lnTo>
                  <a:pt x="21720" y="13832"/>
                </a:lnTo>
                <a:cubicBezTo>
                  <a:pt x="21438" y="13408"/>
                  <a:pt x="21119" y="12983"/>
                  <a:pt x="20801" y="12594"/>
                </a:cubicBezTo>
                <a:cubicBezTo>
                  <a:pt x="15495" y="5873"/>
                  <a:pt x="8066" y="1911"/>
                  <a:pt x="1" y="1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3" name="Google Shape;283;p26"/>
          <p:cNvGrpSpPr/>
          <p:nvPr/>
        </p:nvGrpSpPr>
        <p:grpSpPr>
          <a:xfrm rot="-2700000">
            <a:off x="6821202" y="1159923"/>
            <a:ext cx="894966" cy="644919"/>
            <a:chOff x="1224745" y="2688978"/>
            <a:chExt cx="894975" cy="644925"/>
          </a:xfrm>
        </p:grpSpPr>
        <p:sp>
          <p:nvSpPr>
            <p:cNvPr id="284" name="Google Shape;284;p26"/>
            <p:cNvSpPr/>
            <p:nvPr/>
          </p:nvSpPr>
          <p:spPr>
            <a:xfrm>
              <a:off x="1224745" y="2688978"/>
              <a:ext cx="657100" cy="644925"/>
            </a:xfrm>
            <a:custGeom>
              <a:avLst/>
              <a:gdLst/>
              <a:ahLst/>
              <a:cxnLst/>
              <a:rect l="l" t="t" r="r" b="b"/>
              <a:pathLst>
                <a:path w="26284" h="25797" extrusionOk="0">
                  <a:moveTo>
                    <a:pt x="16555" y="0"/>
                  </a:moveTo>
                  <a:cubicBezTo>
                    <a:pt x="14261" y="0"/>
                    <a:pt x="11956" y="260"/>
                    <a:pt x="9728" y="802"/>
                  </a:cubicBezTo>
                  <a:cubicBezTo>
                    <a:pt x="6863" y="1510"/>
                    <a:pt x="4811" y="3349"/>
                    <a:pt x="3219" y="5861"/>
                  </a:cubicBezTo>
                  <a:cubicBezTo>
                    <a:pt x="2618" y="6851"/>
                    <a:pt x="2088" y="7948"/>
                    <a:pt x="1698" y="9080"/>
                  </a:cubicBezTo>
                  <a:cubicBezTo>
                    <a:pt x="0" y="14067"/>
                    <a:pt x="1026" y="20965"/>
                    <a:pt x="5837" y="24007"/>
                  </a:cubicBezTo>
                  <a:cubicBezTo>
                    <a:pt x="7927" y="25325"/>
                    <a:pt x="10601" y="25796"/>
                    <a:pt x="13221" y="25796"/>
                  </a:cubicBezTo>
                  <a:cubicBezTo>
                    <a:pt x="14681" y="25796"/>
                    <a:pt x="16124" y="25650"/>
                    <a:pt x="17440" y="25422"/>
                  </a:cubicBezTo>
                  <a:cubicBezTo>
                    <a:pt x="18253" y="25281"/>
                    <a:pt x="19102" y="25104"/>
                    <a:pt x="19881" y="24856"/>
                  </a:cubicBezTo>
                  <a:cubicBezTo>
                    <a:pt x="19668" y="18772"/>
                    <a:pt x="20871" y="12723"/>
                    <a:pt x="23383" y="7170"/>
                  </a:cubicBezTo>
                  <a:cubicBezTo>
                    <a:pt x="24196" y="5365"/>
                    <a:pt x="25151" y="3632"/>
                    <a:pt x="26283" y="2005"/>
                  </a:cubicBezTo>
                  <a:cubicBezTo>
                    <a:pt x="24798" y="1333"/>
                    <a:pt x="23241" y="838"/>
                    <a:pt x="21649" y="519"/>
                  </a:cubicBezTo>
                  <a:cubicBezTo>
                    <a:pt x="20376" y="236"/>
                    <a:pt x="19067" y="95"/>
                    <a:pt x="17758" y="24"/>
                  </a:cubicBezTo>
                  <a:cubicBezTo>
                    <a:pt x="17358" y="8"/>
                    <a:pt x="16957" y="0"/>
                    <a:pt x="165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26"/>
            <p:cNvSpPr/>
            <p:nvPr/>
          </p:nvSpPr>
          <p:spPr>
            <a:xfrm>
              <a:off x="1716445" y="2738203"/>
              <a:ext cx="403275" cy="571300"/>
            </a:xfrm>
            <a:custGeom>
              <a:avLst/>
              <a:gdLst/>
              <a:ahLst/>
              <a:cxnLst/>
              <a:rect l="l" t="t" r="r" b="b"/>
              <a:pathLst>
                <a:path w="16131" h="22852" extrusionOk="0">
                  <a:moveTo>
                    <a:pt x="6615" y="1"/>
                  </a:moveTo>
                  <a:cubicBezTo>
                    <a:pt x="5483" y="1628"/>
                    <a:pt x="4528" y="3361"/>
                    <a:pt x="3715" y="5165"/>
                  </a:cubicBezTo>
                  <a:cubicBezTo>
                    <a:pt x="1203" y="10719"/>
                    <a:pt x="0" y="16768"/>
                    <a:pt x="213" y="22852"/>
                  </a:cubicBezTo>
                  <a:cubicBezTo>
                    <a:pt x="3325" y="21968"/>
                    <a:pt x="6155" y="20447"/>
                    <a:pt x="8632" y="18395"/>
                  </a:cubicBezTo>
                  <a:cubicBezTo>
                    <a:pt x="12169" y="15424"/>
                    <a:pt x="16131" y="8596"/>
                    <a:pt x="12452" y="4316"/>
                  </a:cubicBezTo>
                  <a:cubicBezTo>
                    <a:pt x="10825" y="2477"/>
                    <a:pt x="8844" y="1026"/>
                    <a:pt x="66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CUSTOM_1_1_3"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7"/>
          <p:cNvSpPr txBox="1">
            <a:spLocks noGrp="1"/>
          </p:cNvSpPr>
          <p:nvPr>
            <p:ph type="title"/>
          </p:nvPr>
        </p:nvSpPr>
        <p:spPr>
          <a:xfrm>
            <a:off x="716250" y="543200"/>
            <a:ext cx="4720200" cy="54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88" name="Google Shape;288;p27"/>
          <p:cNvSpPr txBox="1">
            <a:spLocks noGrp="1"/>
          </p:cNvSpPr>
          <p:nvPr>
            <p:ph type="title" idx="2" hasCustomPrompt="1"/>
          </p:nvPr>
        </p:nvSpPr>
        <p:spPr>
          <a:xfrm>
            <a:off x="716252" y="1272795"/>
            <a:ext cx="1773000" cy="74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5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9pPr>
          </a:lstStyle>
          <a:p>
            <a:r>
              <a:t>xx%</a:t>
            </a:r>
          </a:p>
        </p:txBody>
      </p:sp>
      <p:sp>
        <p:nvSpPr>
          <p:cNvPr id="289" name="Google Shape;289;p27"/>
          <p:cNvSpPr txBox="1">
            <a:spLocks noGrp="1"/>
          </p:cNvSpPr>
          <p:nvPr>
            <p:ph type="subTitle" idx="1"/>
          </p:nvPr>
        </p:nvSpPr>
        <p:spPr>
          <a:xfrm>
            <a:off x="716252" y="2129226"/>
            <a:ext cx="1773900" cy="61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0" name="Google Shape;290;p27"/>
          <p:cNvSpPr txBox="1">
            <a:spLocks noGrp="1"/>
          </p:cNvSpPr>
          <p:nvPr>
            <p:ph type="title" idx="3" hasCustomPrompt="1"/>
          </p:nvPr>
        </p:nvSpPr>
        <p:spPr>
          <a:xfrm>
            <a:off x="6649003" y="1272795"/>
            <a:ext cx="1773000" cy="74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5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9pPr>
          </a:lstStyle>
          <a:p>
            <a:r>
              <a:t>xx%</a:t>
            </a:r>
          </a:p>
        </p:txBody>
      </p:sp>
      <p:sp>
        <p:nvSpPr>
          <p:cNvPr id="291" name="Google Shape;291;p27"/>
          <p:cNvSpPr txBox="1">
            <a:spLocks noGrp="1"/>
          </p:cNvSpPr>
          <p:nvPr>
            <p:ph type="subTitle" idx="4"/>
          </p:nvPr>
        </p:nvSpPr>
        <p:spPr>
          <a:xfrm>
            <a:off x="6648103" y="2129226"/>
            <a:ext cx="1773900" cy="61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2" name="Google Shape;292;p27"/>
          <p:cNvSpPr txBox="1">
            <a:spLocks noGrp="1"/>
          </p:cNvSpPr>
          <p:nvPr>
            <p:ph type="title" idx="5" hasCustomPrompt="1"/>
          </p:nvPr>
        </p:nvSpPr>
        <p:spPr>
          <a:xfrm>
            <a:off x="716252" y="3137320"/>
            <a:ext cx="1773000" cy="74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5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9pPr>
          </a:lstStyle>
          <a:p>
            <a:r>
              <a:t>xx%</a:t>
            </a:r>
          </a:p>
        </p:txBody>
      </p:sp>
      <p:sp>
        <p:nvSpPr>
          <p:cNvPr id="293" name="Google Shape;293;p27"/>
          <p:cNvSpPr txBox="1">
            <a:spLocks noGrp="1"/>
          </p:cNvSpPr>
          <p:nvPr>
            <p:ph type="subTitle" idx="6"/>
          </p:nvPr>
        </p:nvSpPr>
        <p:spPr>
          <a:xfrm>
            <a:off x="716252" y="3993751"/>
            <a:ext cx="1773900" cy="61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4" name="Google Shape;294;p27"/>
          <p:cNvSpPr txBox="1">
            <a:spLocks noGrp="1"/>
          </p:cNvSpPr>
          <p:nvPr>
            <p:ph type="title" idx="7" hasCustomPrompt="1"/>
          </p:nvPr>
        </p:nvSpPr>
        <p:spPr>
          <a:xfrm>
            <a:off x="6649003" y="3137320"/>
            <a:ext cx="1773000" cy="74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5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9pPr>
          </a:lstStyle>
          <a:p>
            <a:r>
              <a:t>xx%</a:t>
            </a:r>
          </a:p>
        </p:txBody>
      </p:sp>
      <p:sp>
        <p:nvSpPr>
          <p:cNvPr id="295" name="Google Shape;295;p27"/>
          <p:cNvSpPr txBox="1">
            <a:spLocks noGrp="1"/>
          </p:cNvSpPr>
          <p:nvPr>
            <p:ph type="subTitle" idx="8"/>
          </p:nvPr>
        </p:nvSpPr>
        <p:spPr>
          <a:xfrm>
            <a:off x="6648103" y="3993751"/>
            <a:ext cx="1773900" cy="61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96" name="Google Shape;296;p27"/>
          <p:cNvGrpSpPr/>
          <p:nvPr/>
        </p:nvGrpSpPr>
        <p:grpSpPr>
          <a:xfrm rot="-5400000">
            <a:off x="7797199" y="-549076"/>
            <a:ext cx="1175456" cy="1743807"/>
            <a:chOff x="3639300" y="1362050"/>
            <a:chExt cx="1228400" cy="1822350"/>
          </a:xfrm>
        </p:grpSpPr>
        <p:sp>
          <p:nvSpPr>
            <p:cNvPr id="297" name="Google Shape;297;p27"/>
            <p:cNvSpPr/>
            <p:nvPr/>
          </p:nvSpPr>
          <p:spPr>
            <a:xfrm>
              <a:off x="4141625" y="2679425"/>
              <a:ext cx="720750" cy="504975"/>
            </a:xfrm>
            <a:custGeom>
              <a:avLst/>
              <a:gdLst/>
              <a:ahLst/>
              <a:cxnLst/>
              <a:rect l="l" t="t" r="r" b="b"/>
              <a:pathLst>
                <a:path w="28830" h="20199" extrusionOk="0">
                  <a:moveTo>
                    <a:pt x="16294" y="0"/>
                  </a:moveTo>
                  <a:cubicBezTo>
                    <a:pt x="11568" y="0"/>
                    <a:pt x="7077" y="1785"/>
                    <a:pt x="3750" y="5354"/>
                  </a:cubicBezTo>
                  <a:cubicBezTo>
                    <a:pt x="2229" y="6981"/>
                    <a:pt x="991" y="8785"/>
                    <a:pt x="0" y="10766"/>
                  </a:cubicBezTo>
                  <a:cubicBezTo>
                    <a:pt x="7932" y="16593"/>
                    <a:pt x="18027" y="20199"/>
                    <a:pt x="26488" y="20199"/>
                  </a:cubicBezTo>
                  <a:cubicBezTo>
                    <a:pt x="27272" y="20199"/>
                    <a:pt x="28042" y="20168"/>
                    <a:pt x="28795" y="20105"/>
                  </a:cubicBezTo>
                  <a:cubicBezTo>
                    <a:pt x="28795" y="20105"/>
                    <a:pt x="28795" y="13454"/>
                    <a:pt x="28830" y="4186"/>
                  </a:cubicBezTo>
                  <a:cubicBezTo>
                    <a:pt x="27627" y="1180"/>
                    <a:pt x="21118" y="437"/>
                    <a:pt x="18713" y="154"/>
                  </a:cubicBezTo>
                  <a:cubicBezTo>
                    <a:pt x="17903" y="51"/>
                    <a:pt x="17095" y="0"/>
                    <a:pt x="16294" y="0"/>
                  </a:cubicBezTo>
                  <a:close/>
                </a:path>
              </a:pathLst>
            </a:custGeom>
            <a:solidFill>
              <a:srgbClr val="3034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27"/>
            <p:cNvSpPr/>
            <p:nvPr/>
          </p:nvSpPr>
          <p:spPr>
            <a:xfrm>
              <a:off x="3749850" y="1362050"/>
              <a:ext cx="1117850" cy="1586525"/>
            </a:xfrm>
            <a:custGeom>
              <a:avLst/>
              <a:gdLst/>
              <a:ahLst/>
              <a:cxnLst/>
              <a:rect l="l" t="t" r="r" b="b"/>
              <a:pathLst>
                <a:path w="44714" h="63461" extrusionOk="0">
                  <a:moveTo>
                    <a:pt x="44713" y="1"/>
                  </a:moveTo>
                  <a:cubicBezTo>
                    <a:pt x="44678" y="7040"/>
                    <a:pt x="34879" y="11992"/>
                    <a:pt x="29502" y="14150"/>
                  </a:cubicBezTo>
                  <a:cubicBezTo>
                    <a:pt x="27415" y="14964"/>
                    <a:pt x="25258" y="15671"/>
                    <a:pt x="23100" y="16343"/>
                  </a:cubicBezTo>
                  <a:cubicBezTo>
                    <a:pt x="23595" y="17015"/>
                    <a:pt x="24019" y="17723"/>
                    <a:pt x="24373" y="18466"/>
                  </a:cubicBezTo>
                  <a:cubicBezTo>
                    <a:pt x="25541" y="21083"/>
                    <a:pt x="25682" y="24055"/>
                    <a:pt x="24798" y="26778"/>
                  </a:cubicBezTo>
                  <a:cubicBezTo>
                    <a:pt x="23666" y="30245"/>
                    <a:pt x="20836" y="33004"/>
                    <a:pt x="17475" y="34455"/>
                  </a:cubicBezTo>
                  <a:cubicBezTo>
                    <a:pt x="15798" y="35190"/>
                    <a:pt x="13648" y="35654"/>
                    <a:pt x="11545" y="35654"/>
                  </a:cubicBezTo>
                  <a:cubicBezTo>
                    <a:pt x="9702" y="35654"/>
                    <a:pt x="7895" y="35297"/>
                    <a:pt x="6474" y="34455"/>
                  </a:cubicBezTo>
                  <a:lnTo>
                    <a:pt x="6439" y="34455"/>
                  </a:lnTo>
                  <a:cubicBezTo>
                    <a:pt x="5342" y="33782"/>
                    <a:pt x="4493" y="32757"/>
                    <a:pt x="3679" y="31731"/>
                  </a:cubicBezTo>
                  <a:lnTo>
                    <a:pt x="3644" y="31695"/>
                  </a:lnTo>
                  <a:cubicBezTo>
                    <a:pt x="3113" y="33146"/>
                    <a:pt x="2689" y="34631"/>
                    <a:pt x="2371" y="36152"/>
                  </a:cubicBezTo>
                  <a:cubicBezTo>
                    <a:pt x="1" y="46835"/>
                    <a:pt x="6403" y="56669"/>
                    <a:pt x="15636" y="63461"/>
                  </a:cubicBezTo>
                  <a:cubicBezTo>
                    <a:pt x="16626" y="61515"/>
                    <a:pt x="17900" y="59676"/>
                    <a:pt x="19385" y="58049"/>
                  </a:cubicBezTo>
                  <a:cubicBezTo>
                    <a:pt x="22763" y="54488"/>
                    <a:pt x="27293" y="52708"/>
                    <a:pt x="32052" y="52708"/>
                  </a:cubicBezTo>
                  <a:cubicBezTo>
                    <a:pt x="32824" y="52708"/>
                    <a:pt x="33603" y="52755"/>
                    <a:pt x="34384" y="52849"/>
                  </a:cubicBezTo>
                  <a:cubicBezTo>
                    <a:pt x="36754" y="53132"/>
                    <a:pt x="43263" y="53910"/>
                    <a:pt x="44501" y="56881"/>
                  </a:cubicBezTo>
                  <a:cubicBezTo>
                    <a:pt x="44572" y="35454"/>
                    <a:pt x="44713" y="30"/>
                    <a:pt x="44713" y="1"/>
                  </a:cubicBezTo>
                  <a:close/>
                </a:path>
              </a:pathLst>
            </a:custGeom>
            <a:solidFill>
              <a:srgbClr val="FEF4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27"/>
            <p:cNvSpPr/>
            <p:nvPr/>
          </p:nvSpPr>
          <p:spPr>
            <a:xfrm>
              <a:off x="3639300" y="1616750"/>
              <a:ext cx="688050" cy="537700"/>
            </a:xfrm>
            <a:custGeom>
              <a:avLst/>
              <a:gdLst/>
              <a:ahLst/>
              <a:cxnLst/>
              <a:rect l="l" t="t" r="r" b="b"/>
              <a:pathLst>
                <a:path w="27522" h="21508" extrusionOk="0">
                  <a:moveTo>
                    <a:pt x="13885" y="0"/>
                  </a:moveTo>
                  <a:cubicBezTo>
                    <a:pt x="11736" y="0"/>
                    <a:pt x="9587" y="354"/>
                    <a:pt x="7535" y="1061"/>
                  </a:cubicBezTo>
                  <a:cubicBezTo>
                    <a:pt x="5519" y="1663"/>
                    <a:pt x="3715" y="2795"/>
                    <a:pt x="2265" y="4280"/>
                  </a:cubicBezTo>
                  <a:cubicBezTo>
                    <a:pt x="850" y="5801"/>
                    <a:pt x="1" y="7924"/>
                    <a:pt x="284" y="9940"/>
                  </a:cubicBezTo>
                  <a:cubicBezTo>
                    <a:pt x="567" y="11956"/>
                    <a:pt x="1840" y="13619"/>
                    <a:pt x="3114" y="15175"/>
                  </a:cubicBezTo>
                  <a:lnTo>
                    <a:pt x="8101" y="21507"/>
                  </a:lnTo>
                  <a:cubicBezTo>
                    <a:pt x="9057" y="18784"/>
                    <a:pt x="10507" y="16307"/>
                    <a:pt x="12382" y="14150"/>
                  </a:cubicBezTo>
                  <a:cubicBezTo>
                    <a:pt x="16450" y="9657"/>
                    <a:pt x="21968" y="7889"/>
                    <a:pt x="27522" y="6155"/>
                  </a:cubicBezTo>
                  <a:cubicBezTo>
                    <a:pt x="25647" y="3750"/>
                    <a:pt x="23100" y="1981"/>
                    <a:pt x="20235" y="1061"/>
                  </a:cubicBezTo>
                  <a:cubicBezTo>
                    <a:pt x="18183" y="354"/>
                    <a:pt x="16034" y="0"/>
                    <a:pt x="13885" y="0"/>
                  </a:cubicBezTo>
                  <a:close/>
                </a:path>
              </a:pathLst>
            </a:custGeom>
            <a:solidFill>
              <a:srgbClr val="CAD5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27"/>
            <p:cNvSpPr/>
            <p:nvPr/>
          </p:nvSpPr>
          <p:spPr>
            <a:xfrm>
              <a:off x="3841825" y="1770625"/>
              <a:ext cx="550975" cy="481800"/>
            </a:xfrm>
            <a:custGeom>
              <a:avLst/>
              <a:gdLst/>
              <a:ahLst/>
              <a:cxnLst/>
              <a:rect l="l" t="t" r="r" b="b"/>
              <a:pathLst>
                <a:path w="22039" h="19272" extrusionOk="0">
                  <a:moveTo>
                    <a:pt x="19421" y="0"/>
                  </a:moveTo>
                  <a:cubicBezTo>
                    <a:pt x="13867" y="1734"/>
                    <a:pt x="8384" y="3502"/>
                    <a:pt x="4281" y="7995"/>
                  </a:cubicBezTo>
                  <a:cubicBezTo>
                    <a:pt x="2406" y="10152"/>
                    <a:pt x="920" y="12629"/>
                    <a:pt x="0" y="15352"/>
                  </a:cubicBezTo>
                  <a:cubicBezTo>
                    <a:pt x="814" y="16378"/>
                    <a:pt x="1663" y="17439"/>
                    <a:pt x="2795" y="18112"/>
                  </a:cubicBezTo>
                  <a:cubicBezTo>
                    <a:pt x="4221" y="18931"/>
                    <a:pt x="6011" y="19272"/>
                    <a:pt x="7835" y="19272"/>
                  </a:cubicBezTo>
                  <a:cubicBezTo>
                    <a:pt x="9948" y="19272"/>
                    <a:pt x="12106" y="18814"/>
                    <a:pt x="13796" y="18112"/>
                  </a:cubicBezTo>
                  <a:cubicBezTo>
                    <a:pt x="17157" y="16661"/>
                    <a:pt x="19987" y="13902"/>
                    <a:pt x="21119" y="10400"/>
                  </a:cubicBezTo>
                  <a:cubicBezTo>
                    <a:pt x="22038" y="7676"/>
                    <a:pt x="21862" y="4740"/>
                    <a:pt x="20694" y="2123"/>
                  </a:cubicBezTo>
                  <a:cubicBezTo>
                    <a:pt x="20340" y="1380"/>
                    <a:pt x="19916" y="637"/>
                    <a:pt x="19421" y="0"/>
                  </a:cubicBezTo>
                  <a:close/>
                </a:path>
              </a:pathLst>
            </a:custGeom>
            <a:solidFill>
              <a:srgbClr val="FFD8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1" name="Google Shape;301;p27"/>
          <p:cNvSpPr/>
          <p:nvPr/>
        </p:nvSpPr>
        <p:spPr>
          <a:xfrm>
            <a:off x="0" y="4600300"/>
            <a:ext cx="1783750" cy="545675"/>
          </a:xfrm>
          <a:custGeom>
            <a:avLst/>
            <a:gdLst/>
            <a:ahLst/>
            <a:cxnLst/>
            <a:rect l="l" t="t" r="r" b="b"/>
            <a:pathLst>
              <a:path w="71350" h="21827" extrusionOk="0">
                <a:moveTo>
                  <a:pt x="34242" y="1"/>
                </a:moveTo>
                <a:cubicBezTo>
                  <a:pt x="29988" y="1"/>
                  <a:pt x="25770" y="443"/>
                  <a:pt x="21791" y="1239"/>
                </a:cubicBezTo>
                <a:cubicBezTo>
                  <a:pt x="21069" y="1389"/>
                  <a:pt x="5824" y="3432"/>
                  <a:pt x="1272" y="3432"/>
                </a:cubicBezTo>
                <a:cubicBezTo>
                  <a:pt x="470" y="3432"/>
                  <a:pt x="0" y="3368"/>
                  <a:pt x="0" y="3220"/>
                </a:cubicBezTo>
                <a:lnTo>
                  <a:pt x="0" y="21827"/>
                </a:lnTo>
                <a:lnTo>
                  <a:pt x="71349" y="21827"/>
                </a:lnTo>
                <a:cubicBezTo>
                  <a:pt x="70960" y="19456"/>
                  <a:pt x="70040" y="17193"/>
                  <a:pt x="68625" y="15247"/>
                </a:cubicBezTo>
                <a:lnTo>
                  <a:pt x="67777" y="15212"/>
                </a:lnTo>
                <a:cubicBezTo>
                  <a:pt x="63850" y="14964"/>
                  <a:pt x="60030" y="13797"/>
                  <a:pt x="56634" y="11887"/>
                </a:cubicBezTo>
                <a:cubicBezTo>
                  <a:pt x="52424" y="9410"/>
                  <a:pt x="49028" y="5767"/>
                  <a:pt x="46906" y="1416"/>
                </a:cubicBezTo>
                <a:cubicBezTo>
                  <a:pt x="42785" y="443"/>
                  <a:pt x="38496" y="1"/>
                  <a:pt x="3424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p27"/>
          <p:cNvSpPr/>
          <p:nvPr/>
        </p:nvSpPr>
        <p:spPr>
          <a:xfrm>
            <a:off x="1172625" y="4635675"/>
            <a:ext cx="543025" cy="345825"/>
          </a:xfrm>
          <a:custGeom>
            <a:avLst/>
            <a:gdLst/>
            <a:ahLst/>
            <a:cxnLst/>
            <a:rect l="l" t="t" r="r" b="b"/>
            <a:pathLst>
              <a:path w="21721" h="13833" extrusionOk="0">
                <a:moveTo>
                  <a:pt x="1" y="1"/>
                </a:moveTo>
                <a:cubicBezTo>
                  <a:pt x="2159" y="4352"/>
                  <a:pt x="5519" y="7995"/>
                  <a:pt x="9729" y="10472"/>
                </a:cubicBezTo>
                <a:cubicBezTo>
                  <a:pt x="13125" y="12382"/>
                  <a:pt x="16945" y="13549"/>
                  <a:pt x="20872" y="13797"/>
                </a:cubicBezTo>
                <a:lnTo>
                  <a:pt x="21720" y="13832"/>
                </a:lnTo>
                <a:cubicBezTo>
                  <a:pt x="21438" y="13408"/>
                  <a:pt x="21119" y="12983"/>
                  <a:pt x="20801" y="12594"/>
                </a:cubicBezTo>
                <a:cubicBezTo>
                  <a:pt x="15495" y="5873"/>
                  <a:pt x="8066" y="1911"/>
                  <a:pt x="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1_1_2"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28"/>
          <p:cNvSpPr txBox="1">
            <a:spLocks noGrp="1"/>
          </p:cNvSpPr>
          <p:nvPr>
            <p:ph type="title"/>
          </p:nvPr>
        </p:nvSpPr>
        <p:spPr>
          <a:xfrm>
            <a:off x="3453003" y="3905900"/>
            <a:ext cx="4752000" cy="6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05" name="Google Shape;305;p28"/>
          <p:cNvSpPr txBox="1">
            <a:spLocks noGrp="1"/>
          </p:cNvSpPr>
          <p:nvPr>
            <p:ph type="title" idx="2" hasCustomPrompt="1"/>
          </p:nvPr>
        </p:nvSpPr>
        <p:spPr>
          <a:xfrm>
            <a:off x="716250" y="543200"/>
            <a:ext cx="2959500" cy="151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1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06" name="Google Shape;306;p28"/>
          <p:cNvSpPr/>
          <p:nvPr/>
        </p:nvSpPr>
        <p:spPr>
          <a:xfrm flipH="1">
            <a:off x="5782" y="4440953"/>
            <a:ext cx="778410" cy="545373"/>
          </a:xfrm>
          <a:custGeom>
            <a:avLst/>
            <a:gdLst/>
            <a:ahLst/>
            <a:cxnLst/>
            <a:rect l="l" t="t" r="r" b="b"/>
            <a:pathLst>
              <a:path w="28830" h="20199" extrusionOk="0">
                <a:moveTo>
                  <a:pt x="16294" y="0"/>
                </a:moveTo>
                <a:cubicBezTo>
                  <a:pt x="11568" y="0"/>
                  <a:pt x="7077" y="1785"/>
                  <a:pt x="3750" y="5354"/>
                </a:cubicBezTo>
                <a:cubicBezTo>
                  <a:pt x="2229" y="6981"/>
                  <a:pt x="991" y="8785"/>
                  <a:pt x="0" y="10766"/>
                </a:cubicBezTo>
                <a:cubicBezTo>
                  <a:pt x="7932" y="16593"/>
                  <a:pt x="18027" y="20199"/>
                  <a:pt x="26488" y="20199"/>
                </a:cubicBezTo>
                <a:cubicBezTo>
                  <a:pt x="27272" y="20199"/>
                  <a:pt x="28042" y="20168"/>
                  <a:pt x="28795" y="20105"/>
                </a:cubicBezTo>
                <a:cubicBezTo>
                  <a:pt x="28795" y="20105"/>
                  <a:pt x="28795" y="13454"/>
                  <a:pt x="28830" y="4186"/>
                </a:cubicBezTo>
                <a:cubicBezTo>
                  <a:pt x="27627" y="1180"/>
                  <a:pt x="21118" y="437"/>
                  <a:pt x="18713" y="154"/>
                </a:cubicBezTo>
                <a:cubicBezTo>
                  <a:pt x="17903" y="51"/>
                  <a:pt x="17095" y="0"/>
                  <a:pt x="16294" y="0"/>
                </a:cubicBezTo>
                <a:close/>
              </a:path>
            </a:pathLst>
          </a:custGeom>
          <a:solidFill>
            <a:srgbClr val="30343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28"/>
          <p:cNvSpPr/>
          <p:nvPr/>
        </p:nvSpPr>
        <p:spPr>
          <a:xfrm flipH="1">
            <a:off x="48" y="3018125"/>
            <a:ext cx="1207278" cy="1713447"/>
          </a:xfrm>
          <a:custGeom>
            <a:avLst/>
            <a:gdLst/>
            <a:ahLst/>
            <a:cxnLst/>
            <a:rect l="l" t="t" r="r" b="b"/>
            <a:pathLst>
              <a:path w="44714" h="63461" extrusionOk="0">
                <a:moveTo>
                  <a:pt x="44713" y="1"/>
                </a:moveTo>
                <a:cubicBezTo>
                  <a:pt x="44678" y="7040"/>
                  <a:pt x="34879" y="11992"/>
                  <a:pt x="29502" y="14150"/>
                </a:cubicBezTo>
                <a:cubicBezTo>
                  <a:pt x="27415" y="14964"/>
                  <a:pt x="25258" y="15671"/>
                  <a:pt x="23100" y="16343"/>
                </a:cubicBezTo>
                <a:cubicBezTo>
                  <a:pt x="23595" y="17015"/>
                  <a:pt x="24019" y="17723"/>
                  <a:pt x="24373" y="18466"/>
                </a:cubicBezTo>
                <a:cubicBezTo>
                  <a:pt x="25541" y="21083"/>
                  <a:pt x="25682" y="24055"/>
                  <a:pt x="24798" y="26778"/>
                </a:cubicBezTo>
                <a:cubicBezTo>
                  <a:pt x="23666" y="30245"/>
                  <a:pt x="20836" y="33004"/>
                  <a:pt x="17475" y="34455"/>
                </a:cubicBezTo>
                <a:cubicBezTo>
                  <a:pt x="15798" y="35190"/>
                  <a:pt x="13648" y="35654"/>
                  <a:pt x="11545" y="35654"/>
                </a:cubicBezTo>
                <a:cubicBezTo>
                  <a:pt x="9702" y="35654"/>
                  <a:pt x="7895" y="35297"/>
                  <a:pt x="6474" y="34455"/>
                </a:cubicBezTo>
                <a:lnTo>
                  <a:pt x="6439" y="34455"/>
                </a:lnTo>
                <a:cubicBezTo>
                  <a:pt x="5342" y="33782"/>
                  <a:pt x="4493" y="32757"/>
                  <a:pt x="3679" y="31731"/>
                </a:cubicBezTo>
                <a:lnTo>
                  <a:pt x="3644" y="31695"/>
                </a:lnTo>
                <a:cubicBezTo>
                  <a:pt x="3113" y="33146"/>
                  <a:pt x="2689" y="34631"/>
                  <a:pt x="2371" y="36152"/>
                </a:cubicBezTo>
                <a:cubicBezTo>
                  <a:pt x="1" y="46835"/>
                  <a:pt x="6403" y="56669"/>
                  <a:pt x="15636" y="63461"/>
                </a:cubicBezTo>
                <a:cubicBezTo>
                  <a:pt x="16626" y="61515"/>
                  <a:pt x="17900" y="59676"/>
                  <a:pt x="19385" y="58049"/>
                </a:cubicBezTo>
                <a:cubicBezTo>
                  <a:pt x="22763" y="54488"/>
                  <a:pt x="27293" y="52708"/>
                  <a:pt x="32052" y="52708"/>
                </a:cubicBezTo>
                <a:cubicBezTo>
                  <a:pt x="32824" y="52708"/>
                  <a:pt x="33603" y="52755"/>
                  <a:pt x="34384" y="52849"/>
                </a:cubicBezTo>
                <a:cubicBezTo>
                  <a:pt x="36754" y="53132"/>
                  <a:pt x="43263" y="53910"/>
                  <a:pt x="44501" y="56881"/>
                </a:cubicBezTo>
                <a:cubicBezTo>
                  <a:pt x="44572" y="35454"/>
                  <a:pt x="44713" y="30"/>
                  <a:pt x="44713" y="1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p28"/>
          <p:cNvSpPr/>
          <p:nvPr/>
        </p:nvSpPr>
        <p:spPr>
          <a:xfrm flipH="1">
            <a:off x="583631" y="3293213"/>
            <a:ext cx="743094" cy="580716"/>
          </a:xfrm>
          <a:custGeom>
            <a:avLst/>
            <a:gdLst/>
            <a:ahLst/>
            <a:cxnLst/>
            <a:rect l="l" t="t" r="r" b="b"/>
            <a:pathLst>
              <a:path w="27522" h="21508" extrusionOk="0">
                <a:moveTo>
                  <a:pt x="13885" y="0"/>
                </a:moveTo>
                <a:cubicBezTo>
                  <a:pt x="11736" y="0"/>
                  <a:pt x="9587" y="354"/>
                  <a:pt x="7535" y="1061"/>
                </a:cubicBezTo>
                <a:cubicBezTo>
                  <a:pt x="5519" y="1663"/>
                  <a:pt x="3715" y="2795"/>
                  <a:pt x="2265" y="4280"/>
                </a:cubicBezTo>
                <a:cubicBezTo>
                  <a:pt x="850" y="5801"/>
                  <a:pt x="1" y="7924"/>
                  <a:pt x="284" y="9940"/>
                </a:cubicBezTo>
                <a:cubicBezTo>
                  <a:pt x="567" y="11956"/>
                  <a:pt x="1840" y="13619"/>
                  <a:pt x="3114" y="15175"/>
                </a:cubicBezTo>
                <a:lnTo>
                  <a:pt x="8101" y="21507"/>
                </a:lnTo>
                <a:cubicBezTo>
                  <a:pt x="9057" y="18784"/>
                  <a:pt x="10507" y="16307"/>
                  <a:pt x="12382" y="14150"/>
                </a:cubicBezTo>
                <a:cubicBezTo>
                  <a:pt x="16450" y="9657"/>
                  <a:pt x="21968" y="7889"/>
                  <a:pt x="27522" y="6155"/>
                </a:cubicBezTo>
                <a:cubicBezTo>
                  <a:pt x="25647" y="3750"/>
                  <a:pt x="23100" y="1981"/>
                  <a:pt x="20235" y="1061"/>
                </a:cubicBezTo>
                <a:cubicBezTo>
                  <a:pt x="18183" y="354"/>
                  <a:pt x="16034" y="0"/>
                  <a:pt x="13885" y="0"/>
                </a:cubicBezTo>
                <a:close/>
              </a:path>
            </a:pathLst>
          </a:custGeom>
          <a:solidFill>
            <a:srgbClr val="CAD5D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p28"/>
          <p:cNvSpPr/>
          <p:nvPr/>
        </p:nvSpPr>
        <p:spPr>
          <a:xfrm flipH="1">
            <a:off x="512936" y="3459406"/>
            <a:ext cx="595053" cy="520344"/>
          </a:xfrm>
          <a:custGeom>
            <a:avLst/>
            <a:gdLst/>
            <a:ahLst/>
            <a:cxnLst/>
            <a:rect l="l" t="t" r="r" b="b"/>
            <a:pathLst>
              <a:path w="22039" h="19272" extrusionOk="0">
                <a:moveTo>
                  <a:pt x="19421" y="0"/>
                </a:moveTo>
                <a:cubicBezTo>
                  <a:pt x="13867" y="1734"/>
                  <a:pt x="8384" y="3502"/>
                  <a:pt x="4281" y="7995"/>
                </a:cubicBezTo>
                <a:cubicBezTo>
                  <a:pt x="2406" y="10152"/>
                  <a:pt x="920" y="12629"/>
                  <a:pt x="0" y="15352"/>
                </a:cubicBezTo>
                <a:cubicBezTo>
                  <a:pt x="814" y="16378"/>
                  <a:pt x="1663" y="17439"/>
                  <a:pt x="2795" y="18112"/>
                </a:cubicBezTo>
                <a:cubicBezTo>
                  <a:pt x="4221" y="18931"/>
                  <a:pt x="6011" y="19272"/>
                  <a:pt x="7835" y="19272"/>
                </a:cubicBezTo>
                <a:cubicBezTo>
                  <a:pt x="9948" y="19272"/>
                  <a:pt x="12106" y="18814"/>
                  <a:pt x="13796" y="18112"/>
                </a:cubicBezTo>
                <a:cubicBezTo>
                  <a:pt x="17157" y="16661"/>
                  <a:pt x="19987" y="13902"/>
                  <a:pt x="21119" y="10400"/>
                </a:cubicBezTo>
                <a:cubicBezTo>
                  <a:pt x="22038" y="7676"/>
                  <a:pt x="21862" y="4740"/>
                  <a:pt x="20694" y="2123"/>
                </a:cubicBezTo>
                <a:cubicBezTo>
                  <a:pt x="20340" y="1380"/>
                  <a:pt x="19916" y="637"/>
                  <a:pt x="19421" y="0"/>
                </a:cubicBezTo>
                <a:close/>
              </a:path>
            </a:pathLst>
          </a:custGeom>
          <a:solidFill>
            <a:srgbClr val="FFD8B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p28"/>
          <p:cNvSpPr/>
          <p:nvPr/>
        </p:nvSpPr>
        <p:spPr>
          <a:xfrm>
            <a:off x="8199150" y="-158428"/>
            <a:ext cx="1009050" cy="527050"/>
          </a:xfrm>
          <a:custGeom>
            <a:avLst/>
            <a:gdLst/>
            <a:ahLst/>
            <a:cxnLst/>
            <a:rect l="l" t="t" r="r" b="b"/>
            <a:pathLst>
              <a:path w="40362" h="21082" extrusionOk="0">
                <a:moveTo>
                  <a:pt x="0" y="0"/>
                </a:moveTo>
                <a:cubicBezTo>
                  <a:pt x="602" y="1486"/>
                  <a:pt x="1274" y="2901"/>
                  <a:pt x="2052" y="4280"/>
                </a:cubicBezTo>
                <a:lnTo>
                  <a:pt x="16874" y="4280"/>
                </a:lnTo>
                <a:cubicBezTo>
                  <a:pt x="17510" y="8631"/>
                  <a:pt x="16378" y="12876"/>
                  <a:pt x="13549" y="16024"/>
                </a:cubicBezTo>
                <a:cubicBezTo>
                  <a:pt x="16838" y="18005"/>
                  <a:pt x="20446" y="19350"/>
                  <a:pt x="24161" y="20057"/>
                </a:cubicBezTo>
                <a:cubicBezTo>
                  <a:pt x="28167" y="20832"/>
                  <a:pt x="32294" y="21082"/>
                  <a:pt x="36390" y="21082"/>
                </a:cubicBezTo>
                <a:cubicBezTo>
                  <a:pt x="37719" y="21082"/>
                  <a:pt x="39045" y="21055"/>
                  <a:pt x="40362" y="21012"/>
                </a:cubicBezTo>
                <a:lnTo>
                  <a:pt x="40362" y="0"/>
                </a:lnTo>
                <a:close/>
              </a:path>
            </a:pathLst>
          </a:custGeom>
          <a:solidFill>
            <a:srgbClr val="CAD5D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p28"/>
          <p:cNvSpPr/>
          <p:nvPr/>
        </p:nvSpPr>
        <p:spPr>
          <a:xfrm>
            <a:off x="7044200" y="-51428"/>
            <a:ext cx="1493675" cy="754900"/>
          </a:xfrm>
          <a:custGeom>
            <a:avLst/>
            <a:gdLst/>
            <a:ahLst/>
            <a:cxnLst/>
            <a:rect l="l" t="t" r="r" b="b"/>
            <a:pathLst>
              <a:path w="59747" h="30196" extrusionOk="0">
                <a:moveTo>
                  <a:pt x="0" y="0"/>
                </a:moveTo>
                <a:lnTo>
                  <a:pt x="0" y="30139"/>
                </a:lnTo>
                <a:cubicBezTo>
                  <a:pt x="0" y="30178"/>
                  <a:pt x="76" y="30196"/>
                  <a:pt x="215" y="30196"/>
                </a:cubicBezTo>
                <a:cubicBezTo>
                  <a:pt x="1725" y="30196"/>
                  <a:pt x="10684" y="28099"/>
                  <a:pt x="11461" y="27839"/>
                </a:cubicBezTo>
                <a:cubicBezTo>
                  <a:pt x="15671" y="26495"/>
                  <a:pt x="19986" y="24762"/>
                  <a:pt x="23701" y="22286"/>
                </a:cubicBezTo>
                <a:cubicBezTo>
                  <a:pt x="28511" y="19138"/>
                  <a:pt x="33428" y="18076"/>
                  <a:pt x="39124" y="17829"/>
                </a:cubicBezTo>
                <a:cubicBezTo>
                  <a:pt x="45208" y="17546"/>
                  <a:pt x="51964" y="17546"/>
                  <a:pt x="57200" y="14008"/>
                </a:cubicBezTo>
                <a:cubicBezTo>
                  <a:pt x="58155" y="13372"/>
                  <a:pt x="59004" y="12593"/>
                  <a:pt x="59747" y="11744"/>
                </a:cubicBezTo>
                <a:cubicBezTo>
                  <a:pt x="54971" y="8879"/>
                  <a:pt x="51009" y="4847"/>
                  <a:pt x="48250" y="0"/>
                </a:cubicBezTo>
                <a:close/>
              </a:path>
            </a:pathLst>
          </a:custGeom>
          <a:solidFill>
            <a:srgbClr val="FFD8B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p28"/>
          <p:cNvSpPr/>
          <p:nvPr/>
        </p:nvSpPr>
        <p:spPr>
          <a:xfrm>
            <a:off x="8251325" y="-51428"/>
            <a:ext cx="385600" cy="293625"/>
          </a:xfrm>
          <a:custGeom>
            <a:avLst/>
            <a:gdLst/>
            <a:ahLst/>
            <a:cxnLst/>
            <a:rect l="l" t="t" r="r" b="b"/>
            <a:pathLst>
              <a:path w="15424" h="11745" extrusionOk="0">
                <a:moveTo>
                  <a:pt x="0" y="0"/>
                </a:moveTo>
                <a:cubicBezTo>
                  <a:pt x="2724" y="4847"/>
                  <a:pt x="6686" y="8879"/>
                  <a:pt x="11497" y="11744"/>
                </a:cubicBezTo>
                <a:cubicBezTo>
                  <a:pt x="14291" y="8596"/>
                  <a:pt x="15423" y="4351"/>
                  <a:pt x="14787" y="0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p28"/>
          <p:cNvSpPr/>
          <p:nvPr/>
        </p:nvSpPr>
        <p:spPr>
          <a:xfrm rot="-6359726">
            <a:off x="6196703" y="-628312"/>
            <a:ext cx="1197772" cy="1829997"/>
          </a:xfrm>
          <a:custGeom>
            <a:avLst/>
            <a:gdLst/>
            <a:ahLst/>
            <a:cxnLst/>
            <a:rect l="l" t="t" r="r" b="b"/>
            <a:pathLst>
              <a:path w="40080" h="64318" extrusionOk="0">
                <a:moveTo>
                  <a:pt x="38384" y="1"/>
                </a:moveTo>
                <a:cubicBezTo>
                  <a:pt x="35907" y="1"/>
                  <a:pt x="31554" y="296"/>
                  <a:pt x="31201" y="321"/>
                </a:cubicBezTo>
                <a:cubicBezTo>
                  <a:pt x="24833" y="1064"/>
                  <a:pt x="18537" y="3187"/>
                  <a:pt x="13337" y="7042"/>
                </a:cubicBezTo>
                <a:cubicBezTo>
                  <a:pt x="10648" y="9059"/>
                  <a:pt x="8278" y="11499"/>
                  <a:pt x="6368" y="14294"/>
                </a:cubicBezTo>
                <a:cubicBezTo>
                  <a:pt x="8597" y="15284"/>
                  <a:pt x="10578" y="16735"/>
                  <a:pt x="12205" y="18574"/>
                </a:cubicBezTo>
                <a:cubicBezTo>
                  <a:pt x="15884" y="22854"/>
                  <a:pt x="11922" y="29682"/>
                  <a:pt x="8385" y="32653"/>
                </a:cubicBezTo>
                <a:cubicBezTo>
                  <a:pt x="5944" y="34705"/>
                  <a:pt x="3078" y="36226"/>
                  <a:pt x="1" y="37110"/>
                </a:cubicBezTo>
                <a:cubicBezTo>
                  <a:pt x="107" y="41709"/>
                  <a:pt x="1239" y="46272"/>
                  <a:pt x="3220" y="50411"/>
                </a:cubicBezTo>
                <a:cubicBezTo>
                  <a:pt x="11285" y="52321"/>
                  <a:pt x="18714" y="56283"/>
                  <a:pt x="24020" y="63004"/>
                </a:cubicBezTo>
                <a:cubicBezTo>
                  <a:pt x="24338" y="63428"/>
                  <a:pt x="24657" y="63853"/>
                  <a:pt x="24939" y="64277"/>
                </a:cubicBezTo>
                <a:cubicBezTo>
                  <a:pt x="25522" y="64305"/>
                  <a:pt x="26105" y="64318"/>
                  <a:pt x="26686" y="64318"/>
                </a:cubicBezTo>
                <a:cubicBezTo>
                  <a:pt x="28331" y="64318"/>
                  <a:pt x="29970" y="64212"/>
                  <a:pt x="31590" y="64029"/>
                </a:cubicBezTo>
                <a:cubicBezTo>
                  <a:pt x="32439" y="63923"/>
                  <a:pt x="40080" y="62862"/>
                  <a:pt x="40080" y="62261"/>
                </a:cubicBezTo>
                <a:lnTo>
                  <a:pt x="40080" y="180"/>
                </a:lnTo>
                <a:cubicBezTo>
                  <a:pt x="40069" y="48"/>
                  <a:pt x="39378" y="1"/>
                  <a:pt x="38384" y="1"/>
                </a:cubicBezTo>
                <a:close/>
              </a:path>
            </a:pathLst>
          </a:custGeom>
          <a:solidFill>
            <a:srgbClr val="FFA8A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p28"/>
          <p:cNvSpPr/>
          <p:nvPr/>
        </p:nvSpPr>
        <p:spPr>
          <a:xfrm rot="-6359726">
            <a:off x="6479876" y="369269"/>
            <a:ext cx="482067" cy="650193"/>
          </a:xfrm>
          <a:custGeom>
            <a:avLst/>
            <a:gdLst/>
            <a:ahLst/>
            <a:cxnLst/>
            <a:rect l="l" t="t" r="r" b="b"/>
            <a:pathLst>
              <a:path w="16131" h="22852" extrusionOk="0">
                <a:moveTo>
                  <a:pt x="6615" y="1"/>
                </a:moveTo>
                <a:cubicBezTo>
                  <a:pt x="5483" y="1628"/>
                  <a:pt x="4528" y="3361"/>
                  <a:pt x="3715" y="5165"/>
                </a:cubicBezTo>
                <a:cubicBezTo>
                  <a:pt x="1203" y="10719"/>
                  <a:pt x="0" y="16768"/>
                  <a:pt x="213" y="22852"/>
                </a:cubicBezTo>
                <a:cubicBezTo>
                  <a:pt x="3325" y="21968"/>
                  <a:pt x="6155" y="20447"/>
                  <a:pt x="8632" y="18395"/>
                </a:cubicBezTo>
                <a:cubicBezTo>
                  <a:pt x="12169" y="15424"/>
                  <a:pt x="16131" y="8596"/>
                  <a:pt x="12452" y="4316"/>
                </a:cubicBezTo>
                <a:cubicBezTo>
                  <a:pt x="10825" y="2477"/>
                  <a:pt x="8844" y="1026"/>
                  <a:pt x="6615" y="1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2"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29"/>
          <p:cNvSpPr txBox="1">
            <a:spLocks noGrp="1"/>
          </p:cNvSpPr>
          <p:nvPr>
            <p:ph type="title"/>
          </p:nvPr>
        </p:nvSpPr>
        <p:spPr>
          <a:xfrm>
            <a:off x="716259" y="543200"/>
            <a:ext cx="3627000" cy="54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17" name="Google Shape;317;p29"/>
          <p:cNvSpPr txBox="1">
            <a:spLocks noGrp="1"/>
          </p:cNvSpPr>
          <p:nvPr>
            <p:ph type="subTitle" idx="1"/>
          </p:nvPr>
        </p:nvSpPr>
        <p:spPr>
          <a:xfrm>
            <a:off x="6370125" y="1000592"/>
            <a:ext cx="2021400" cy="3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ayfair Display"/>
              <a:buNone/>
              <a:defRPr>
                <a:latin typeface="Palanquin SemiBold"/>
                <a:ea typeface="Palanquin SemiBold"/>
                <a:cs typeface="Palanquin SemiBold"/>
                <a:sym typeface="Palanquin Semi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8" name="Google Shape;318;p29"/>
          <p:cNvSpPr txBox="1">
            <a:spLocks noGrp="1"/>
          </p:cNvSpPr>
          <p:nvPr>
            <p:ph type="subTitle" idx="2"/>
          </p:nvPr>
        </p:nvSpPr>
        <p:spPr>
          <a:xfrm>
            <a:off x="6370125" y="1413155"/>
            <a:ext cx="2021400" cy="7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9" name="Google Shape;319;p29"/>
          <p:cNvSpPr txBox="1">
            <a:spLocks noGrp="1"/>
          </p:cNvSpPr>
          <p:nvPr>
            <p:ph type="subTitle" idx="3"/>
          </p:nvPr>
        </p:nvSpPr>
        <p:spPr>
          <a:xfrm>
            <a:off x="6370125" y="2242293"/>
            <a:ext cx="2020800" cy="3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ayfair Display"/>
              <a:buNone/>
              <a:defRPr>
                <a:latin typeface="Palanquin SemiBold"/>
                <a:ea typeface="Palanquin SemiBold"/>
                <a:cs typeface="Palanquin SemiBold"/>
                <a:sym typeface="Palanquin Semi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0" name="Google Shape;320;p29"/>
          <p:cNvSpPr txBox="1">
            <a:spLocks noGrp="1"/>
          </p:cNvSpPr>
          <p:nvPr>
            <p:ph type="subTitle" idx="4"/>
          </p:nvPr>
        </p:nvSpPr>
        <p:spPr>
          <a:xfrm>
            <a:off x="6370125" y="2657325"/>
            <a:ext cx="2020800" cy="7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1" name="Google Shape;321;p29"/>
          <p:cNvSpPr txBox="1">
            <a:spLocks noGrp="1"/>
          </p:cNvSpPr>
          <p:nvPr>
            <p:ph type="subTitle" idx="5"/>
          </p:nvPr>
        </p:nvSpPr>
        <p:spPr>
          <a:xfrm>
            <a:off x="6370125" y="3483999"/>
            <a:ext cx="2020800" cy="3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ayfair Display"/>
              <a:buNone/>
              <a:defRPr>
                <a:latin typeface="Palanquin SemiBold"/>
                <a:ea typeface="Palanquin SemiBold"/>
                <a:cs typeface="Palanquin SemiBold"/>
                <a:sym typeface="Palanquin Semi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2" name="Google Shape;322;p29"/>
          <p:cNvSpPr txBox="1">
            <a:spLocks noGrp="1"/>
          </p:cNvSpPr>
          <p:nvPr>
            <p:ph type="subTitle" idx="6"/>
          </p:nvPr>
        </p:nvSpPr>
        <p:spPr>
          <a:xfrm>
            <a:off x="6370125" y="3899026"/>
            <a:ext cx="2020800" cy="7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3" name="Google Shape;323;p29"/>
          <p:cNvSpPr/>
          <p:nvPr/>
        </p:nvSpPr>
        <p:spPr>
          <a:xfrm>
            <a:off x="8012042" y="-555707"/>
            <a:ext cx="439470" cy="594449"/>
          </a:xfrm>
          <a:custGeom>
            <a:avLst/>
            <a:gdLst/>
            <a:ahLst/>
            <a:cxnLst/>
            <a:rect l="l" t="t" r="r" b="b"/>
            <a:pathLst>
              <a:path w="21968" h="29715" extrusionOk="0">
                <a:moveTo>
                  <a:pt x="1" y="0"/>
                </a:moveTo>
                <a:cubicBezTo>
                  <a:pt x="2689" y="3573"/>
                  <a:pt x="4528" y="8278"/>
                  <a:pt x="4352" y="12841"/>
                </a:cubicBezTo>
                <a:cubicBezTo>
                  <a:pt x="4104" y="18607"/>
                  <a:pt x="1203" y="23983"/>
                  <a:pt x="531" y="29714"/>
                </a:cubicBezTo>
                <a:cubicBezTo>
                  <a:pt x="4245" y="26354"/>
                  <a:pt x="9021" y="24443"/>
                  <a:pt x="13124" y="21613"/>
                </a:cubicBezTo>
                <a:cubicBezTo>
                  <a:pt x="16308" y="19385"/>
                  <a:pt x="18713" y="16237"/>
                  <a:pt x="20093" y="12593"/>
                </a:cubicBezTo>
                <a:cubicBezTo>
                  <a:pt x="20517" y="11355"/>
                  <a:pt x="21968" y="318"/>
                  <a:pt x="19881" y="318"/>
                </a:cubicBezTo>
                <a:cubicBezTo>
                  <a:pt x="19881" y="318"/>
                  <a:pt x="9905" y="0"/>
                  <a:pt x="1" y="0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29"/>
          <p:cNvSpPr/>
          <p:nvPr/>
        </p:nvSpPr>
        <p:spPr>
          <a:xfrm>
            <a:off x="6974981" y="-616581"/>
            <a:ext cx="322701" cy="457154"/>
          </a:xfrm>
          <a:custGeom>
            <a:avLst/>
            <a:gdLst/>
            <a:ahLst/>
            <a:cxnLst/>
            <a:rect l="l" t="t" r="r" b="b"/>
            <a:pathLst>
              <a:path w="16131" h="22852" extrusionOk="0">
                <a:moveTo>
                  <a:pt x="6615" y="1"/>
                </a:moveTo>
                <a:cubicBezTo>
                  <a:pt x="5483" y="1628"/>
                  <a:pt x="4528" y="3361"/>
                  <a:pt x="3715" y="5165"/>
                </a:cubicBezTo>
                <a:cubicBezTo>
                  <a:pt x="1203" y="10719"/>
                  <a:pt x="0" y="16768"/>
                  <a:pt x="213" y="22852"/>
                </a:cubicBezTo>
                <a:cubicBezTo>
                  <a:pt x="3325" y="21968"/>
                  <a:pt x="6155" y="20447"/>
                  <a:pt x="8632" y="18395"/>
                </a:cubicBezTo>
                <a:cubicBezTo>
                  <a:pt x="12169" y="15424"/>
                  <a:pt x="16131" y="8596"/>
                  <a:pt x="12452" y="4316"/>
                </a:cubicBezTo>
                <a:cubicBezTo>
                  <a:pt x="10825" y="2477"/>
                  <a:pt x="8844" y="1026"/>
                  <a:pt x="6615" y="1"/>
                </a:cubicBezTo>
                <a:close/>
              </a:path>
            </a:pathLst>
          </a:custGeom>
          <a:solidFill>
            <a:srgbClr val="30343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29"/>
          <p:cNvSpPr/>
          <p:nvPr/>
        </p:nvSpPr>
        <p:spPr>
          <a:xfrm>
            <a:off x="7599487" y="-549345"/>
            <a:ext cx="503166" cy="909647"/>
          </a:xfrm>
          <a:custGeom>
            <a:avLst/>
            <a:gdLst/>
            <a:ahLst/>
            <a:cxnLst/>
            <a:rect l="l" t="t" r="r" b="b"/>
            <a:pathLst>
              <a:path w="25152" h="45471" extrusionOk="0">
                <a:moveTo>
                  <a:pt x="1" y="0"/>
                </a:moveTo>
                <a:lnTo>
                  <a:pt x="1" y="40574"/>
                </a:lnTo>
                <a:cubicBezTo>
                  <a:pt x="1" y="41777"/>
                  <a:pt x="2795" y="44005"/>
                  <a:pt x="3644" y="44571"/>
                </a:cubicBezTo>
                <a:cubicBezTo>
                  <a:pt x="4616" y="45195"/>
                  <a:pt x="5603" y="45471"/>
                  <a:pt x="6563" y="45471"/>
                </a:cubicBezTo>
                <a:cubicBezTo>
                  <a:pt x="8818" y="45471"/>
                  <a:pt x="10921" y="43946"/>
                  <a:pt x="12311" y="41812"/>
                </a:cubicBezTo>
                <a:cubicBezTo>
                  <a:pt x="14716" y="38027"/>
                  <a:pt x="16980" y="33641"/>
                  <a:pt x="20199" y="30316"/>
                </a:cubicBezTo>
                <a:cubicBezTo>
                  <a:pt x="20482" y="29997"/>
                  <a:pt x="20800" y="29679"/>
                  <a:pt x="21154" y="29396"/>
                </a:cubicBezTo>
                <a:cubicBezTo>
                  <a:pt x="21826" y="23665"/>
                  <a:pt x="24727" y="18289"/>
                  <a:pt x="24939" y="12487"/>
                </a:cubicBezTo>
                <a:cubicBezTo>
                  <a:pt x="25151" y="7960"/>
                  <a:pt x="23560" y="3573"/>
                  <a:pt x="20871" y="0"/>
                </a:cubicBezTo>
                <a:close/>
              </a:path>
            </a:pathLst>
          </a:custGeom>
          <a:solidFill>
            <a:srgbClr val="FFA8A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29"/>
          <p:cNvSpPr/>
          <p:nvPr/>
        </p:nvSpPr>
        <p:spPr>
          <a:xfrm>
            <a:off x="7939165" y="-629304"/>
            <a:ext cx="1314088" cy="954519"/>
          </a:xfrm>
          <a:custGeom>
            <a:avLst/>
            <a:gdLst/>
            <a:ahLst/>
            <a:cxnLst/>
            <a:rect l="l" t="t" r="r" b="b"/>
            <a:pathLst>
              <a:path w="65688" h="47714" extrusionOk="0">
                <a:moveTo>
                  <a:pt x="65300" y="0"/>
                </a:moveTo>
                <a:lnTo>
                  <a:pt x="0" y="36"/>
                </a:lnTo>
                <a:lnTo>
                  <a:pt x="0" y="36"/>
                </a:lnTo>
                <a:cubicBezTo>
                  <a:pt x="531" y="36"/>
                  <a:pt x="1663" y="1486"/>
                  <a:pt x="1981" y="1804"/>
                </a:cubicBezTo>
                <a:cubicBezTo>
                  <a:pt x="2653" y="2476"/>
                  <a:pt x="3290" y="3219"/>
                  <a:pt x="3891" y="3997"/>
                </a:cubicBezTo>
                <a:lnTo>
                  <a:pt x="23524" y="3997"/>
                </a:lnTo>
                <a:cubicBezTo>
                  <a:pt x="25611" y="3997"/>
                  <a:pt x="24160" y="14999"/>
                  <a:pt x="23736" y="16272"/>
                </a:cubicBezTo>
                <a:cubicBezTo>
                  <a:pt x="22356" y="19916"/>
                  <a:pt x="19951" y="23064"/>
                  <a:pt x="16767" y="25292"/>
                </a:cubicBezTo>
                <a:cubicBezTo>
                  <a:pt x="12664" y="28122"/>
                  <a:pt x="7888" y="30033"/>
                  <a:pt x="4139" y="33393"/>
                </a:cubicBezTo>
                <a:cubicBezTo>
                  <a:pt x="4139" y="33570"/>
                  <a:pt x="4103" y="33782"/>
                  <a:pt x="4068" y="33959"/>
                </a:cubicBezTo>
                <a:cubicBezTo>
                  <a:pt x="3431" y="41175"/>
                  <a:pt x="7464" y="47260"/>
                  <a:pt x="14999" y="47684"/>
                </a:cubicBezTo>
                <a:cubicBezTo>
                  <a:pt x="15353" y="47704"/>
                  <a:pt x="15707" y="47714"/>
                  <a:pt x="16062" y="47714"/>
                </a:cubicBezTo>
                <a:cubicBezTo>
                  <a:pt x="19467" y="47714"/>
                  <a:pt x="22903" y="46828"/>
                  <a:pt x="26106" y="45738"/>
                </a:cubicBezTo>
                <a:cubicBezTo>
                  <a:pt x="31341" y="43934"/>
                  <a:pt x="36435" y="41670"/>
                  <a:pt x="41281" y="38982"/>
                </a:cubicBezTo>
                <a:cubicBezTo>
                  <a:pt x="44996" y="36930"/>
                  <a:pt x="48639" y="34454"/>
                  <a:pt x="52601" y="32792"/>
                </a:cubicBezTo>
                <a:cubicBezTo>
                  <a:pt x="55323" y="31693"/>
                  <a:pt x="58722" y="30806"/>
                  <a:pt x="61897" y="30806"/>
                </a:cubicBezTo>
                <a:cubicBezTo>
                  <a:pt x="63013" y="30806"/>
                  <a:pt x="64102" y="30916"/>
                  <a:pt x="65123" y="31164"/>
                </a:cubicBezTo>
                <a:cubicBezTo>
                  <a:pt x="65125" y="31165"/>
                  <a:pt x="65126" y="31165"/>
                  <a:pt x="65127" y="31165"/>
                </a:cubicBezTo>
                <a:cubicBezTo>
                  <a:pt x="65688" y="31165"/>
                  <a:pt x="65300" y="0"/>
                  <a:pt x="6530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29"/>
          <p:cNvSpPr/>
          <p:nvPr/>
        </p:nvSpPr>
        <p:spPr>
          <a:xfrm>
            <a:off x="6979923" y="-901807"/>
            <a:ext cx="801800" cy="1286682"/>
          </a:xfrm>
          <a:custGeom>
            <a:avLst/>
            <a:gdLst/>
            <a:ahLst/>
            <a:cxnLst/>
            <a:rect l="l" t="t" r="r" b="b"/>
            <a:pathLst>
              <a:path w="40080" h="64318" extrusionOk="0">
                <a:moveTo>
                  <a:pt x="38384" y="1"/>
                </a:moveTo>
                <a:cubicBezTo>
                  <a:pt x="35907" y="1"/>
                  <a:pt x="31554" y="296"/>
                  <a:pt x="31201" y="321"/>
                </a:cubicBezTo>
                <a:cubicBezTo>
                  <a:pt x="24833" y="1064"/>
                  <a:pt x="18537" y="3187"/>
                  <a:pt x="13337" y="7042"/>
                </a:cubicBezTo>
                <a:cubicBezTo>
                  <a:pt x="10648" y="9059"/>
                  <a:pt x="8278" y="11499"/>
                  <a:pt x="6368" y="14294"/>
                </a:cubicBezTo>
                <a:cubicBezTo>
                  <a:pt x="8597" y="15284"/>
                  <a:pt x="10578" y="16735"/>
                  <a:pt x="12205" y="18574"/>
                </a:cubicBezTo>
                <a:cubicBezTo>
                  <a:pt x="15884" y="22854"/>
                  <a:pt x="11922" y="29682"/>
                  <a:pt x="8385" y="32653"/>
                </a:cubicBezTo>
                <a:cubicBezTo>
                  <a:pt x="5944" y="34705"/>
                  <a:pt x="3078" y="36226"/>
                  <a:pt x="1" y="37110"/>
                </a:cubicBezTo>
                <a:cubicBezTo>
                  <a:pt x="107" y="41709"/>
                  <a:pt x="1239" y="46272"/>
                  <a:pt x="3220" y="50411"/>
                </a:cubicBezTo>
                <a:cubicBezTo>
                  <a:pt x="11285" y="52321"/>
                  <a:pt x="18714" y="56283"/>
                  <a:pt x="24020" y="63004"/>
                </a:cubicBezTo>
                <a:cubicBezTo>
                  <a:pt x="24338" y="63428"/>
                  <a:pt x="24657" y="63853"/>
                  <a:pt x="24939" y="64277"/>
                </a:cubicBezTo>
                <a:cubicBezTo>
                  <a:pt x="25522" y="64305"/>
                  <a:pt x="26105" y="64318"/>
                  <a:pt x="26686" y="64318"/>
                </a:cubicBezTo>
                <a:cubicBezTo>
                  <a:pt x="28331" y="64318"/>
                  <a:pt x="29970" y="64212"/>
                  <a:pt x="31590" y="64029"/>
                </a:cubicBezTo>
                <a:cubicBezTo>
                  <a:pt x="32439" y="63923"/>
                  <a:pt x="40080" y="62862"/>
                  <a:pt x="40080" y="62261"/>
                </a:cubicBezTo>
                <a:lnTo>
                  <a:pt x="40080" y="180"/>
                </a:lnTo>
                <a:cubicBezTo>
                  <a:pt x="40069" y="48"/>
                  <a:pt x="39378" y="1"/>
                  <a:pt x="3838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29"/>
          <p:cNvSpPr/>
          <p:nvPr/>
        </p:nvSpPr>
        <p:spPr>
          <a:xfrm>
            <a:off x="7044318" y="107326"/>
            <a:ext cx="434529" cy="276729"/>
          </a:xfrm>
          <a:custGeom>
            <a:avLst/>
            <a:gdLst/>
            <a:ahLst/>
            <a:cxnLst/>
            <a:rect l="l" t="t" r="r" b="b"/>
            <a:pathLst>
              <a:path w="21721" h="13833" extrusionOk="0">
                <a:moveTo>
                  <a:pt x="1" y="1"/>
                </a:moveTo>
                <a:cubicBezTo>
                  <a:pt x="2159" y="4352"/>
                  <a:pt x="5519" y="7995"/>
                  <a:pt x="9729" y="10472"/>
                </a:cubicBezTo>
                <a:cubicBezTo>
                  <a:pt x="13125" y="12382"/>
                  <a:pt x="16945" y="13549"/>
                  <a:pt x="20872" y="13797"/>
                </a:cubicBezTo>
                <a:lnTo>
                  <a:pt x="21720" y="13832"/>
                </a:lnTo>
                <a:cubicBezTo>
                  <a:pt x="21438" y="13408"/>
                  <a:pt x="21119" y="12983"/>
                  <a:pt x="20801" y="12594"/>
                </a:cubicBezTo>
                <a:cubicBezTo>
                  <a:pt x="15495" y="5873"/>
                  <a:pt x="8066" y="1911"/>
                  <a:pt x="1" y="1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9" name="Google Shape;329;p29"/>
          <p:cNvGrpSpPr/>
          <p:nvPr/>
        </p:nvGrpSpPr>
        <p:grpSpPr>
          <a:xfrm rot="-8253681">
            <a:off x="7158920" y="53553"/>
            <a:ext cx="753500" cy="635675"/>
            <a:chOff x="3639300" y="1616750"/>
            <a:chExt cx="753500" cy="635675"/>
          </a:xfrm>
        </p:grpSpPr>
        <p:sp>
          <p:nvSpPr>
            <p:cNvPr id="330" name="Google Shape;330;p29"/>
            <p:cNvSpPr/>
            <p:nvPr/>
          </p:nvSpPr>
          <p:spPr>
            <a:xfrm>
              <a:off x="3639300" y="1616750"/>
              <a:ext cx="688050" cy="537700"/>
            </a:xfrm>
            <a:custGeom>
              <a:avLst/>
              <a:gdLst/>
              <a:ahLst/>
              <a:cxnLst/>
              <a:rect l="l" t="t" r="r" b="b"/>
              <a:pathLst>
                <a:path w="27522" h="21508" extrusionOk="0">
                  <a:moveTo>
                    <a:pt x="13885" y="0"/>
                  </a:moveTo>
                  <a:cubicBezTo>
                    <a:pt x="11736" y="0"/>
                    <a:pt x="9587" y="354"/>
                    <a:pt x="7535" y="1061"/>
                  </a:cubicBezTo>
                  <a:cubicBezTo>
                    <a:pt x="5519" y="1663"/>
                    <a:pt x="3715" y="2795"/>
                    <a:pt x="2265" y="4280"/>
                  </a:cubicBezTo>
                  <a:cubicBezTo>
                    <a:pt x="850" y="5801"/>
                    <a:pt x="1" y="7924"/>
                    <a:pt x="284" y="9940"/>
                  </a:cubicBezTo>
                  <a:cubicBezTo>
                    <a:pt x="567" y="11956"/>
                    <a:pt x="1840" y="13619"/>
                    <a:pt x="3114" y="15175"/>
                  </a:cubicBezTo>
                  <a:lnTo>
                    <a:pt x="8101" y="21507"/>
                  </a:lnTo>
                  <a:cubicBezTo>
                    <a:pt x="9057" y="18784"/>
                    <a:pt x="10507" y="16307"/>
                    <a:pt x="12382" y="14150"/>
                  </a:cubicBezTo>
                  <a:cubicBezTo>
                    <a:pt x="16450" y="9657"/>
                    <a:pt x="21968" y="7889"/>
                    <a:pt x="27522" y="6155"/>
                  </a:cubicBezTo>
                  <a:cubicBezTo>
                    <a:pt x="25647" y="3750"/>
                    <a:pt x="23100" y="1981"/>
                    <a:pt x="20235" y="1061"/>
                  </a:cubicBezTo>
                  <a:cubicBezTo>
                    <a:pt x="18183" y="354"/>
                    <a:pt x="16034" y="0"/>
                    <a:pt x="13885" y="0"/>
                  </a:cubicBezTo>
                  <a:close/>
                </a:path>
              </a:pathLst>
            </a:custGeom>
            <a:solidFill>
              <a:srgbClr val="CAD5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29"/>
            <p:cNvSpPr/>
            <p:nvPr/>
          </p:nvSpPr>
          <p:spPr>
            <a:xfrm>
              <a:off x="3841825" y="1770625"/>
              <a:ext cx="550975" cy="481800"/>
            </a:xfrm>
            <a:custGeom>
              <a:avLst/>
              <a:gdLst/>
              <a:ahLst/>
              <a:cxnLst/>
              <a:rect l="l" t="t" r="r" b="b"/>
              <a:pathLst>
                <a:path w="22039" h="19272" extrusionOk="0">
                  <a:moveTo>
                    <a:pt x="19421" y="0"/>
                  </a:moveTo>
                  <a:cubicBezTo>
                    <a:pt x="13867" y="1734"/>
                    <a:pt x="8384" y="3502"/>
                    <a:pt x="4281" y="7995"/>
                  </a:cubicBezTo>
                  <a:cubicBezTo>
                    <a:pt x="2406" y="10152"/>
                    <a:pt x="920" y="12629"/>
                    <a:pt x="0" y="15352"/>
                  </a:cubicBezTo>
                  <a:cubicBezTo>
                    <a:pt x="814" y="16378"/>
                    <a:pt x="1663" y="17439"/>
                    <a:pt x="2795" y="18112"/>
                  </a:cubicBezTo>
                  <a:cubicBezTo>
                    <a:pt x="4221" y="18931"/>
                    <a:pt x="6011" y="19272"/>
                    <a:pt x="7835" y="19272"/>
                  </a:cubicBezTo>
                  <a:cubicBezTo>
                    <a:pt x="9948" y="19272"/>
                    <a:pt x="12106" y="18814"/>
                    <a:pt x="13796" y="18112"/>
                  </a:cubicBezTo>
                  <a:cubicBezTo>
                    <a:pt x="17157" y="16661"/>
                    <a:pt x="19987" y="13902"/>
                    <a:pt x="21119" y="10400"/>
                  </a:cubicBezTo>
                  <a:cubicBezTo>
                    <a:pt x="22038" y="7676"/>
                    <a:pt x="21862" y="4740"/>
                    <a:pt x="20694" y="2123"/>
                  </a:cubicBezTo>
                  <a:cubicBezTo>
                    <a:pt x="20340" y="1380"/>
                    <a:pt x="19916" y="637"/>
                    <a:pt x="19421" y="0"/>
                  </a:cubicBezTo>
                  <a:close/>
                </a:path>
              </a:pathLst>
            </a:custGeom>
            <a:solidFill>
              <a:srgbClr val="FFD8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2" name="Google Shape;332;p29"/>
          <p:cNvGrpSpPr/>
          <p:nvPr/>
        </p:nvGrpSpPr>
        <p:grpSpPr>
          <a:xfrm rot="5400000">
            <a:off x="136560" y="4274347"/>
            <a:ext cx="808790" cy="1081915"/>
            <a:chOff x="5700725" y="2096750"/>
            <a:chExt cx="1468925" cy="1964975"/>
          </a:xfrm>
        </p:grpSpPr>
        <p:sp>
          <p:nvSpPr>
            <p:cNvPr id="333" name="Google Shape;333;p29"/>
            <p:cNvSpPr/>
            <p:nvPr/>
          </p:nvSpPr>
          <p:spPr>
            <a:xfrm>
              <a:off x="6325075" y="3692300"/>
              <a:ext cx="587225" cy="359950"/>
            </a:xfrm>
            <a:custGeom>
              <a:avLst/>
              <a:gdLst/>
              <a:ahLst/>
              <a:cxnLst/>
              <a:rect l="l" t="t" r="r" b="b"/>
              <a:pathLst>
                <a:path w="23489" h="14398" extrusionOk="0">
                  <a:moveTo>
                    <a:pt x="0" y="0"/>
                  </a:moveTo>
                  <a:lnTo>
                    <a:pt x="0" y="0"/>
                  </a:lnTo>
                  <a:cubicBezTo>
                    <a:pt x="5483" y="7747"/>
                    <a:pt x="14044" y="13336"/>
                    <a:pt x="23488" y="14397"/>
                  </a:cubicBezTo>
                  <a:cubicBezTo>
                    <a:pt x="19314" y="6297"/>
                    <a:pt x="12806" y="3467"/>
                    <a:pt x="12806" y="3467"/>
                  </a:cubicBezTo>
                  <a:cubicBezTo>
                    <a:pt x="8773" y="1592"/>
                    <a:pt x="4422" y="425"/>
                    <a:pt x="0" y="0"/>
                  </a:cubicBezTo>
                  <a:close/>
                </a:path>
              </a:pathLst>
            </a:custGeom>
            <a:solidFill>
              <a:srgbClr val="3034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29"/>
            <p:cNvSpPr/>
            <p:nvPr/>
          </p:nvSpPr>
          <p:spPr>
            <a:xfrm>
              <a:off x="6130525" y="2382575"/>
              <a:ext cx="1039125" cy="1679150"/>
            </a:xfrm>
            <a:custGeom>
              <a:avLst/>
              <a:gdLst/>
              <a:ahLst/>
              <a:cxnLst/>
              <a:rect l="l" t="t" r="r" b="b"/>
              <a:pathLst>
                <a:path w="41565" h="67166" extrusionOk="0">
                  <a:moveTo>
                    <a:pt x="41564" y="1"/>
                  </a:moveTo>
                  <a:cubicBezTo>
                    <a:pt x="35091" y="1"/>
                    <a:pt x="28264" y="107"/>
                    <a:pt x="21967" y="1982"/>
                  </a:cubicBezTo>
                  <a:cubicBezTo>
                    <a:pt x="22356" y="4104"/>
                    <a:pt x="22427" y="6262"/>
                    <a:pt x="22109" y="8384"/>
                  </a:cubicBezTo>
                  <a:cubicBezTo>
                    <a:pt x="21401" y="13124"/>
                    <a:pt x="18394" y="19067"/>
                    <a:pt x="13973" y="21367"/>
                  </a:cubicBezTo>
                  <a:lnTo>
                    <a:pt x="13937" y="21367"/>
                  </a:lnTo>
                  <a:cubicBezTo>
                    <a:pt x="12310" y="22216"/>
                    <a:pt x="10435" y="22463"/>
                    <a:pt x="8631" y="22675"/>
                  </a:cubicBezTo>
                  <a:lnTo>
                    <a:pt x="2087" y="23418"/>
                  </a:lnTo>
                  <a:cubicBezTo>
                    <a:pt x="2016" y="23843"/>
                    <a:pt x="1910" y="24232"/>
                    <a:pt x="1804" y="24621"/>
                  </a:cubicBezTo>
                  <a:cubicBezTo>
                    <a:pt x="0" y="33111"/>
                    <a:pt x="1769" y="42414"/>
                    <a:pt x="6155" y="49842"/>
                  </a:cubicBezTo>
                  <a:cubicBezTo>
                    <a:pt x="6650" y="50691"/>
                    <a:pt x="7216" y="51540"/>
                    <a:pt x="7782" y="52389"/>
                  </a:cubicBezTo>
                  <a:cubicBezTo>
                    <a:pt x="12204" y="52814"/>
                    <a:pt x="16555" y="53981"/>
                    <a:pt x="20623" y="55821"/>
                  </a:cubicBezTo>
                  <a:cubicBezTo>
                    <a:pt x="20623" y="55821"/>
                    <a:pt x="27096" y="58686"/>
                    <a:pt x="31270" y="66786"/>
                  </a:cubicBezTo>
                  <a:cubicBezTo>
                    <a:pt x="31553" y="66822"/>
                    <a:pt x="31801" y="66857"/>
                    <a:pt x="32049" y="66857"/>
                  </a:cubicBezTo>
                  <a:cubicBezTo>
                    <a:pt x="32770" y="66911"/>
                    <a:pt x="37826" y="67166"/>
                    <a:pt x="40260" y="67166"/>
                  </a:cubicBezTo>
                  <a:cubicBezTo>
                    <a:pt x="41050" y="67166"/>
                    <a:pt x="41564" y="67139"/>
                    <a:pt x="41564" y="67069"/>
                  </a:cubicBezTo>
                  <a:lnTo>
                    <a:pt x="41564" y="1"/>
                  </a:lnTo>
                  <a:close/>
                </a:path>
              </a:pathLst>
            </a:custGeom>
            <a:solidFill>
              <a:srgbClr val="FFA8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29"/>
            <p:cNvSpPr/>
            <p:nvPr/>
          </p:nvSpPr>
          <p:spPr>
            <a:xfrm>
              <a:off x="5700725" y="2096750"/>
              <a:ext cx="979000" cy="893650"/>
            </a:xfrm>
            <a:custGeom>
              <a:avLst/>
              <a:gdLst/>
              <a:ahLst/>
              <a:cxnLst/>
              <a:rect l="l" t="t" r="r" b="b"/>
              <a:pathLst>
                <a:path w="39160" h="35746" extrusionOk="0">
                  <a:moveTo>
                    <a:pt x="23251" y="0"/>
                  </a:moveTo>
                  <a:cubicBezTo>
                    <a:pt x="18548" y="0"/>
                    <a:pt x="13890" y="1974"/>
                    <a:pt x="10188" y="4960"/>
                  </a:cubicBezTo>
                  <a:cubicBezTo>
                    <a:pt x="5483" y="8781"/>
                    <a:pt x="2193" y="14051"/>
                    <a:pt x="814" y="19959"/>
                  </a:cubicBezTo>
                  <a:cubicBezTo>
                    <a:pt x="177" y="22753"/>
                    <a:pt x="0" y="25725"/>
                    <a:pt x="779" y="28484"/>
                  </a:cubicBezTo>
                  <a:cubicBezTo>
                    <a:pt x="1592" y="31278"/>
                    <a:pt x="3467" y="33790"/>
                    <a:pt x="6120" y="34957"/>
                  </a:cubicBezTo>
                  <a:cubicBezTo>
                    <a:pt x="7511" y="35551"/>
                    <a:pt x="8980" y="35746"/>
                    <a:pt x="10471" y="35746"/>
                  </a:cubicBezTo>
                  <a:cubicBezTo>
                    <a:pt x="11823" y="35746"/>
                    <a:pt x="13193" y="35585"/>
                    <a:pt x="14539" y="35417"/>
                  </a:cubicBezTo>
                  <a:lnTo>
                    <a:pt x="19279" y="34887"/>
                  </a:lnTo>
                  <a:cubicBezTo>
                    <a:pt x="21225" y="27210"/>
                    <a:pt x="25894" y="19994"/>
                    <a:pt x="32863" y="16068"/>
                  </a:cubicBezTo>
                  <a:cubicBezTo>
                    <a:pt x="34844" y="14936"/>
                    <a:pt x="36966" y="14051"/>
                    <a:pt x="39159" y="13415"/>
                  </a:cubicBezTo>
                  <a:cubicBezTo>
                    <a:pt x="38629" y="10549"/>
                    <a:pt x="37355" y="7861"/>
                    <a:pt x="35480" y="5633"/>
                  </a:cubicBezTo>
                  <a:cubicBezTo>
                    <a:pt x="32827" y="2590"/>
                    <a:pt x="29184" y="609"/>
                    <a:pt x="25186" y="114"/>
                  </a:cubicBezTo>
                  <a:cubicBezTo>
                    <a:pt x="24542" y="37"/>
                    <a:pt x="23896" y="0"/>
                    <a:pt x="23251" y="0"/>
                  </a:cubicBezTo>
                  <a:close/>
                </a:path>
              </a:pathLst>
            </a:custGeom>
            <a:solidFill>
              <a:srgbClr val="FEF4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29"/>
            <p:cNvSpPr/>
            <p:nvPr/>
          </p:nvSpPr>
          <p:spPr>
            <a:xfrm>
              <a:off x="6182700" y="2433000"/>
              <a:ext cx="508525" cy="535925"/>
            </a:xfrm>
            <a:custGeom>
              <a:avLst/>
              <a:gdLst/>
              <a:ahLst/>
              <a:cxnLst/>
              <a:rect l="l" t="t" r="r" b="b"/>
              <a:pathLst>
                <a:path w="20341" h="21437" extrusionOk="0">
                  <a:moveTo>
                    <a:pt x="19880" y="0"/>
                  </a:moveTo>
                  <a:cubicBezTo>
                    <a:pt x="17687" y="637"/>
                    <a:pt x="15565" y="1521"/>
                    <a:pt x="13584" y="2653"/>
                  </a:cubicBezTo>
                  <a:cubicBezTo>
                    <a:pt x="6615" y="6580"/>
                    <a:pt x="1946" y="13796"/>
                    <a:pt x="0" y="21437"/>
                  </a:cubicBezTo>
                  <a:lnTo>
                    <a:pt x="6544" y="20694"/>
                  </a:lnTo>
                  <a:cubicBezTo>
                    <a:pt x="8348" y="20446"/>
                    <a:pt x="10223" y="20234"/>
                    <a:pt x="11850" y="19385"/>
                  </a:cubicBezTo>
                  <a:lnTo>
                    <a:pt x="11886" y="19385"/>
                  </a:lnTo>
                  <a:cubicBezTo>
                    <a:pt x="16307" y="17086"/>
                    <a:pt x="19314" y="11143"/>
                    <a:pt x="20022" y="6403"/>
                  </a:cubicBezTo>
                  <a:cubicBezTo>
                    <a:pt x="20340" y="4280"/>
                    <a:pt x="20269" y="2087"/>
                    <a:pt x="19880" y="0"/>
                  </a:cubicBezTo>
                  <a:close/>
                </a:path>
              </a:pathLst>
            </a:custGeom>
            <a:solidFill>
              <a:srgbClr val="FFD8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CUSTOM_2_2"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0"/>
          <p:cNvSpPr txBox="1">
            <a:spLocks noGrp="1"/>
          </p:cNvSpPr>
          <p:nvPr>
            <p:ph type="title"/>
          </p:nvPr>
        </p:nvSpPr>
        <p:spPr>
          <a:xfrm>
            <a:off x="716250" y="540618"/>
            <a:ext cx="5351700" cy="67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39" name="Google Shape;339;p30"/>
          <p:cNvSpPr txBox="1">
            <a:spLocks noGrp="1"/>
          </p:cNvSpPr>
          <p:nvPr>
            <p:ph type="subTitle" idx="1"/>
          </p:nvPr>
        </p:nvSpPr>
        <p:spPr>
          <a:xfrm>
            <a:off x="1387275" y="1661063"/>
            <a:ext cx="11154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ayfair Display"/>
              <a:buNone/>
              <a:defRPr>
                <a:latin typeface="Palanquin SemiBold"/>
                <a:ea typeface="Palanquin SemiBold"/>
                <a:cs typeface="Palanquin SemiBold"/>
                <a:sym typeface="Palanquin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0" name="Google Shape;340;p30"/>
          <p:cNvSpPr txBox="1">
            <a:spLocks noGrp="1"/>
          </p:cNvSpPr>
          <p:nvPr>
            <p:ph type="subTitle" idx="2"/>
          </p:nvPr>
        </p:nvSpPr>
        <p:spPr>
          <a:xfrm>
            <a:off x="2420050" y="1661063"/>
            <a:ext cx="29994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1" name="Google Shape;341;p30"/>
          <p:cNvSpPr txBox="1">
            <a:spLocks noGrp="1"/>
          </p:cNvSpPr>
          <p:nvPr>
            <p:ph type="subTitle" idx="3"/>
          </p:nvPr>
        </p:nvSpPr>
        <p:spPr>
          <a:xfrm>
            <a:off x="1386319" y="2706231"/>
            <a:ext cx="11169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ayfair Display"/>
              <a:buNone/>
              <a:defRPr>
                <a:latin typeface="Palanquin SemiBold"/>
                <a:ea typeface="Palanquin SemiBold"/>
                <a:cs typeface="Palanquin SemiBold"/>
                <a:sym typeface="Palanquin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2" name="Google Shape;342;p30"/>
          <p:cNvSpPr txBox="1">
            <a:spLocks noGrp="1"/>
          </p:cNvSpPr>
          <p:nvPr>
            <p:ph type="subTitle" idx="4"/>
          </p:nvPr>
        </p:nvSpPr>
        <p:spPr>
          <a:xfrm>
            <a:off x="2420044" y="2706231"/>
            <a:ext cx="29994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3" name="Google Shape;343;p30"/>
          <p:cNvSpPr txBox="1">
            <a:spLocks noGrp="1"/>
          </p:cNvSpPr>
          <p:nvPr>
            <p:ph type="subTitle" idx="5"/>
          </p:nvPr>
        </p:nvSpPr>
        <p:spPr>
          <a:xfrm>
            <a:off x="1386319" y="3751400"/>
            <a:ext cx="11169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ayfair Display"/>
              <a:buNone/>
              <a:defRPr>
                <a:latin typeface="Palanquin SemiBold"/>
                <a:ea typeface="Palanquin SemiBold"/>
                <a:cs typeface="Palanquin SemiBold"/>
                <a:sym typeface="Palanquin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4" name="Google Shape;344;p30"/>
          <p:cNvSpPr txBox="1">
            <a:spLocks noGrp="1"/>
          </p:cNvSpPr>
          <p:nvPr>
            <p:ph type="subTitle" idx="6"/>
          </p:nvPr>
        </p:nvSpPr>
        <p:spPr>
          <a:xfrm>
            <a:off x="2420045" y="3751400"/>
            <a:ext cx="29994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5" name="Google Shape;345;p30"/>
          <p:cNvSpPr/>
          <p:nvPr/>
        </p:nvSpPr>
        <p:spPr>
          <a:xfrm flipH="1">
            <a:off x="-171484" y="4744993"/>
            <a:ext cx="1110826" cy="440712"/>
          </a:xfrm>
          <a:custGeom>
            <a:avLst/>
            <a:gdLst/>
            <a:ahLst/>
            <a:cxnLst/>
            <a:rect l="l" t="t" r="r" b="b"/>
            <a:pathLst>
              <a:path w="63603" h="25234" extrusionOk="0">
                <a:moveTo>
                  <a:pt x="34152" y="0"/>
                </a:moveTo>
                <a:cubicBezTo>
                  <a:pt x="11142" y="0"/>
                  <a:pt x="0" y="25234"/>
                  <a:pt x="0" y="25234"/>
                </a:cubicBezTo>
                <a:lnTo>
                  <a:pt x="63603" y="25234"/>
                </a:lnTo>
                <a:cubicBezTo>
                  <a:pt x="63178" y="21519"/>
                  <a:pt x="62081" y="17876"/>
                  <a:pt x="60383" y="14515"/>
                </a:cubicBezTo>
                <a:cubicBezTo>
                  <a:pt x="50903" y="13454"/>
                  <a:pt x="42378" y="7865"/>
                  <a:pt x="36895" y="118"/>
                </a:cubicBezTo>
                <a:cubicBezTo>
                  <a:pt x="35963" y="39"/>
                  <a:pt x="35048" y="0"/>
                  <a:pt x="34152" y="0"/>
                </a:cubicBezTo>
                <a:close/>
              </a:path>
            </a:pathLst>
          </a:custGeom>
          <a:solidFill>
            <a:srgbClr val="FFD8B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p30"/>
          <p:cNvSpPr/>
          <p:nvPr/>
        </p:nvSpPr>
        <p:spPr>
          <a:xfrm flipH="1">
            <a:off x="-115297" y="4747053"/>
            <a:ext cx="410235" cy="251461"/>
          </a:xfrm>
          <a:custGeom>
            <a:avLst/>
            <a:gdLst/>
            <a:ahLst/>
            <a:cxnLst/>
            <a:rect l="l" t="t" r="r" b="b"/>
            <a:pathLst>
              <a:path w="23489" h="14398" extrusionOk="0">
                <a:moveTo>
                  <a:pt x="0" y="0"/>
                </a:moveTo>
                <a:lnTo>
                  <a:pt x="0" y="0"/>
                </a:lnTo>
                <a:cubicBezTo>
                  <a:pt x="5483" y="7747"/>
                  <a:pt x="14044" y="13336"/>
                  <a:pt x="23488" y="14397"/>
                </a:cubicBezTo>
                <a:cubicBezTo>
                  <a:pt x="19314" y="6297"/>
                  <a:pt x="12806" y="3467"/>
                  <a:pt x="12806" y="3467"/>
                </a:cubicBezTo>
                <a:cubicBezTo>
                  <a:pt x="8773" y="1592"/>
                  <a:pt x="4422" y="425"/>
                  <a:pt x="0" y="0"/>
                </a:cubicBezTo>
                <a:close/>
              </a:path>
            </a:pathLst>
          </a:custGeom>
          <a:solidFill>
            <a:srgbClr val="30343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30"/>
          <p:cNvSpPr/>
          <p:nvPr/>
        </p:nvSpPr>
        <p:spPr>
          <a:xfrm flipH="1">
            <a:off x="-295075" y="3832037"/>
            <a:ext cx="725933" cy="1173054"/>
          </a:xfrm>
          <a:custGeom>
            <a:avLst/>
            <a:gdLst/>
            <a:ahLst/>
            <a:cxnLst/>
            <a:rect l="l" t="t" r="r" b="b"/>
            <a:pathLst>
              <a:path w="41565" h="67166" extrusionOk="0">
                <a:moveTo>
                  <a:pt x="41564" y="1"/>
                </a:moveTo>
                <a:cubicBezTo>
                  <a:pt x="35091" y="1"/>
                  <a:pt x="28264" y="107"/>
                  <a:pt x="21967" y="1982"/>
                </a:cubicBezTo>
                <a:cubicBezTo>
                  <a:pt x="22356" y="4104"/>
                  <a:pt x="22427" y="6262"/>
                  <a:pt x="22109" y="8384"/>
                </a:cubicBezTo>
                <a:cubicBezTo>
                  <a:pt x="21401" y="13124"/>
                  <a:pt x="18394" y="19067"/>
                  <a:pt x="13973" y="21367"/>
                </a:cubicBezTo>
                <a:lnTo>
                  <a:pt x="13937" y="21367"/>
                </a:lnTo>
                <a:cubicBezTo>
                  <a:pt x="12310" y="22216"/>
                  <a:pt x="10435" y="22463"/>
                  <a:pt x="8631" y="22675"/>
                </a:cubicBezTo>
                <a:lnTo>
                  <a:pt x="2087" y="23418"/>
                </a:lnTo>
                <a:cubicBezTo>
                  <a:pt x="2016" y="23843"/>
                  <a:pt x="1910" y="24232"/>
                  <a:pt x="1804" y="24621"/>
                </a:cubicBezTo>
                <a:cubicBezTo>
                  <a:pt x="0" y="33111"/>
                  <a:pt x="1769" y="42414"/>
                  <a:pt x="6155" y="49842"/>
                </a:cubicBezTo>
                <a:cubicBezTo>
                  <a:pt x="6650" y="50691"/>
                  <a:pt x="7216" y="51540"/>
                  <a:pt x="7782" y="52389"/>
                </a:cubicBezTo>
                <a:cubicBezTo>
                  <a:pt x="12204" y="52814"/>
                  <a:pt x="16555" y="53981"/>
                  <a:pt x="20623" y="55821"/>
                </a:cubicBezTo>
                <a:cubicBezTo>
                  <a:pt x="20623" y="55821"/>
                  <a:pt x="27096" y="58686"/>
                  <a:pt x="31270" y="66786"/>
                </a:cubicBezTo>
                <a:cubicBezTo>
                  <a:pt x="31553" y="66822"/>
                  <a:pt x="31801" y="66857"/>
                  <a:pt x="32049" y="66857"/>
                </a:cubicBezTo>
                <a:cubicBezTo>
                  <a:pt x="32770" y="66911"/>
                  <a:pt x="37826" y="67166"/>
                  <a:pt x="40260" y="67166"/>
                </a:cubicBezTo>
                <a:cubicBezTo>
                  <a:pt x="41050" y="67166"/>
                  <a:pt x="41564" y="67139"/>
                  <a:pt x="41564" y="67069"/>
                </a:cubicBezTo>
                <a:lnTo>
                  <a:pt x="41564" y="1"/>
                </a:lnTo>
                <a:close/>
              </a:path>
            </a:pathLst>
          </a:custGeom>
          <a:solidFill>
            <a:srgbClr val="FFA8A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30"/>
          <p:cNvSpPr/>
          <p:nvPr/>
        </p:nvSpPr>
        <p:spPr>
          <a:xfrm flipH="1">
            <a:off x="47202" y="3632350"/>
            <a:ext cx="683929" cy="624304"/>
          </a:xfrm>
          <a:custGeom>
            <a:avLst/>
            <a:gdLst/>
            <a:ahLst/>
            <a:cxnLst/>
            <a:rect l="l" t="t" r="r" b="b"/>
            <a:pathLst>
              <a:path w="39160" h="35746" extrusionOk="0">
                <a:moveTo>
                  <a:pt x="23251" y="0"/>
                </a:moveTo>
                <a:cubicBezTo>
                  <a:pt x="18548" y="0"/>
                  <a:pt x="13890" y="1974"/>
                  <a:pt x="10188" y="4960"/>
                </a:cubicBezTo>
                <a:cubicBezTo>
                  <a:pt x="5483" y="8781"/>
                  <a:pt x="2193" y="14051"/>
                  <a:pt x="814" y="19959"/>
                </a:cubicBezTo>
                <a:cubicBezTo>
                  <a:pt x="177" y="22753"/>
                  <a:pt x="0" y="25725"/>
                  <a:pt x="779" y="28484"/>
                </a:cubicBezTo>
                <a:cubicBezTo>
                  <a:pt x="1592" y="31278"/>
                  <a:pt x="3467" y="33790"/>
                  <a:pt x="6120" y="34957"/>
                </a:cubicBezTo>
                <a:cubicBezTo>
                  <a:pt x="7511" y="35551"/>
                  <a:pt x="8980" y="35746"/>
                  <a:pt x="10471" y="35746"/>
                </a:cubicBezTo>
                <a:cubicBezTo>
                  <a:pt x="11823" y="35746"/>
                  <a:pt x="13193" y="35585"/>
                  <a:pt x="14539" y="35417"/>
                </a:cubicBezTo>
                <a:lnTo>
                  <a:pt x="19279" y="34887"/>
                </a:lnTo>
                <a:cubicBezTo>
                  <a:pt x="21225" y="27210"/>
                  <a:pt x="25894" y="19994"/>
                  <a:pt x="32863" y="16068"/>
                </a:cubicBezTo>
                <a:cubicBezTo>
                  <a:pt x="34844" y="14936"/>
                  <a:pt x="36966" y="14051"/>
                  <a:pt x="39159" y="13415"/>
                </a:cubicBezTo>
                <a:cubicBezTo>
                  <a:pt x="38629" y="10549"/>
                  <a:pt x="37355" y="7861"/>
                  <a:pt x="35480" y="5633"/>
                </a:cubicBezTo>
                <a:cubicBezTo>
                  <a:pt x="32827" y="2590"/>
                  <a:pt x="29184" y="609"/>
                  <a:pt x="25186" y="114"/>
                </a:cubicBezTo>
                <a:cubicBezTo>
                  <a:pt x="24542" y="37"/>
                  <a:pt x="23896" y="0"/>
                  <a:pt x="23251" y="0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30"/>
          <p:cNvSpPr/>
          <p:nvPr/>
        </p:nvSpPr>
        <p:spPr>
          <a:xfrm flipH="1">
            <a:off x="39151" y="3867265"/>
            <a:ext cx="355256" cy="374397"/>
          </a:xfrm>
          <a:custGeom>
            <a:avLst/>
            <a:gdLst/>
            <a:ahLst/>
            <a:cxnLst/>
            <a:rect l="l" t="t" r="r" b="b"/>
            <a:pathLst>
              <a:path w="20341" h="21437" extrusionOk="0">
                <a:moveTo>
                  <a:pt x="19880" y="0"/>
                </a:moveTo>
                <a:cubicBezTo>
                  <a:pt x="17687" y="637"/>
                  <a:pt x="15565" y="1521"/>
                  <a:pt x="13584" y="2653"/>
                </a:cubicBezTo>
                <a:cubicBezTo>
                  <a:pt x="6615" y="6580"/>
                  <a:pt x="1946" y="13796"/>
                  <a:pt x="0" y="21437"/>
                </a:cubicBezTo>
                <a:lnTo>
                  <a:pt x="6544" y="20694"/>
                </a:lnTo>
                <a:cubicBezTo>
                  <a:pt x="8348" y="20446"/>
                  <a:pt x="10223" y="20234"/>
                  <a:pt x="11850" y="19385"/>
                </a:cubicBezTo>
                <a:lnTo>
                  <a:pt x="11886" y="19385"/>
                </a:lnTo>
                <a:cubicBezTo>
                  <a:pt x="16307" y="17086"/>
                  <a:pt x="19314" y="11143"/>
                  <a:pt x="20022" y="6403"/>
                </a:cubicBezTo>
                <a:cubicBezTo>
                  <a:pt x="20340" y="4280"/>
                  <a:pt x="20269" y="2087"/>
                  <a:pt x="19880" y="0"/>
                </a:cubicBezTo>
                <a:close/>
              </a:path>
            </a:pathLst>
          </a:custGeom>
          <a:solidFill>
            <a:srgbClr val="FFD8B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4"/>
          <p:cNvSpPr txBox="1">
            <a:spLocks noGrp="1"/>
          </p:cNvSpPr>
          <p:nvPr>
            <p:ph type="title"/>
          </p:nvPr>
        </p:nvSpPr>
        <p:spPr>
          <a:xfrm>
            <a:off x="716250" y="543200"/>
            <a:ext cx="73602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subTitle" idx="1"/>
          </p:nvPr>
        </p:nvSpPr>
        <p:spPr>
          <a:xfrm>
            <a:off x="716250" y="1304825"/>
            <a:ext cx="7711500" cy="32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200"/>
              <a:buFont typeface="Montserrat Medium"/>
              <a:buAutoNum type="arabicPeriod"/>
              <a:defRPr sz="1200"/>
            </a:lvl1pPr>
            <a:lvl2pPr lvl="1">
              <a:spcBef>
                <a:spcPts val="1600"/>
              </a:spcBef>
              <a:spcAft>
                <a:spcPts val="0"/>
              </a:spcAft>
              <a:buClr>
                <a:srgbClr val="212121"/>
              </a:buClr>
              <a:buSzPts val="1200"/>
              <a:buFont typeface="Montserrat Medium"/>
              <a:buAutoNum type="alphaLcPeriod"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Clr>
                <a:srgbClr val="212121"/>
              </a:buClr>
              <a:buSzPts val="1200"/>
              <a:buFont typeface="Montserrat Medium"/>
              <a:buAutoNum type="romanLcPeriod"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Clr>
                <a:srgbClr val="212121"/>
              </a:buClr>
              <a:buSzPts val="1200"/>
              <a:buFont typeface="Montserrat Medium"/>
              <a:buAutoNum type="arabicPeriod"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Clr>
                <a:srgbClr val="212121"/>
              </a:buClr>
              <a:buSzPts val="1200"/>
              <a:buFont typeface="Montserrat Medium"/>
              <a:buAutoNum type="alphaLcPeriod"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Clr>
                <a:srgbClr val="212121"/>
              </a:buClr>
              <a:buSzPts val="1200"/>
              <a:buFont typeface="Montserrat Medium"/>
              <a:buAutoNum type="romanLcPeriod"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Clr>
                <a:srgbClr val="212121"/>
              </a:buClr>
              <a:buSzPts val="1200"/>
              <a:buFont typeface="Montserrat Medium"/>
              <a:buAutoNum type="arabicPeriod"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Clr>
                <a:srgbClr val="212121"/>
              </a:buClr>
              <a:buSzPts val="1200"/>
              <a:buFont typeface="Montserrat Medium"/>
              <a:buAutoNum type="alphaLcPeriod"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Clr>
                <a:srgbClr val="212121"/>
              </a:buClr>
              <a:buSzPts val="1200"/>
              <a:buFont typeface="Montserrat Medium"/>
              <a:buAutoNum type="romanLcPeriod"/>
              <a:defRPr/>
            </a:lvl9pPr>
          </a:lstStyle>
          <a:p>
            <a:endParaRPr/>
          </a:p>
        </p:txBody>
      </p:sp>
      <p:sp>
        <p:nvSpPr>
          <p:cNvPr id="35" name="Google Shape;35;p4"/>
          <p:cNvSpPr/>
          <p:nvPr/>
        </p:nvSpPr>
        <p:spPr>
          <a:xfrm rot="5400000">
            <a:off x="8019700" y="353513"/>
            <a:ext cx="1493675" cy="754900"/>
          </a:xfrm>
          <a:custGeom>
            <a:avLst/>
            <a:gdLst/>
            <a:ahLst/>
            <a:cxnLst/>
            <a:rect l="l" t="t" r="r" b="b"/>
            <a:pathLst>
              <a:path w="59747" h="30196" extrusionOk="0">
                <a:moveTo>
                  <a:pt x="0" y="0"/>
                </a:moveTo>
                <a:lnTo>
                  <a:pt x="0" y="30139"/>
                </a:lnTo>
                <a:cubicBezTo>
                  <a:pt x="0" y="30178"/>
                  <a:pt x="76" y="30196"/>
                  <a:pt x="215" y="30196"/>
                </a:cubicBezTo>
                <a:cubicBezTo>
                  <a:pt x="1725" y="30196"/>
                  <a:pt x="10684" y="28099"/>
                  <a:pt x="11461" y="27839"/>
                </a:cubicBezTo>
                <a:cubicBezTo>
                  <a:pt x="15671" y="26495"/>
                  <a:pt x="19986" y="24762"/>
                  <a:pt x="23701" y="22286"/>
                </a:cubicBezTo>
                <a:cubicBezTo>
                  <a:pt x="28511" y="19138"/>
                  <a:pt x="33428" y="18076"/>
                  <a:pt x="39124" y="17829"/>
                </a:cubicBezTo>
                <a:cubicBezTo>
                  <a:pt x="45208" y="17546"/>
                  <a:pt x="51964" y="17546"/>
                  <a:pt x="57200" y="14008"/>
                </a:cubicBezTo>
                <a:cubicBezTo>
                  <a:pt x="58155" y="13372"/>
                  <a:pt x="59004" y="12593"/>
                  <a:pt x="59747" y="11744"/>
                </a:cubicBezTo>
                <a:cubicBezTo>
                  <a:pt x="54971" y="8879"/>
                  <a:pt x="51009" y="4847"/>
                  <a:pt x="48250" y="0"/>
                </a:cubicBezTo>
                <a:close/>
              </a:path>
            </a:pathLst>
          </a:custGeom>
          <a:solidFill>
            <a:srgbClr val="FFA8A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4"/>
          <p:cNvSpPr/>
          <p:nvPr/>
        </p:nvSpPr>
        <p:spPr>
          <a:xfrm rot="5400000">
            <a:off x="8804375" y="1237238"/>
            <a:ext cx="385600" cy="293625"/>
          </a:xfrm>
          <a:custGeom>
            <a:avLst/>
            <a:gdLst/>
            <a:ahLst/>
            <a:cxnLst/>
            <a:rect l="l" t="t" r="r" b="b"/>
            <a:pathLst>
              <a:path w="15424" h="11745" extrusionOk="0">
                <a:moveTo>
                  <a:pt x="0" y="0"/>
                </a:moveTo>
                <a:cubicBezTo>
                  <a:pt x="2724" y="4847"/>
                  <a:pt x="6686" y="8879"/>
                  <a:pt x="11497" y="11744"/>
                </a:cubicBezTo>
                <a:cubicBezTo>
                  <a:pt x="14291" y="8596"/>
                  <a:pt x="15423" y="4351"/>
                  <a:pt x="147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ullet list">
  <p:cSld name="CUSTOM_2_2_2"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31"/>
          <p:cNvSpPr txBox="1">
            <a:spLocks noGrp="1"/>
          </p:cNvSpPr>
          <p:nvPr>
            <p:ph type="title"/>
          </p:nvPr>
        </p:nvSpPr>
        <p:spPr>
          <a:xfrm>
            <a:off x="716250" y="540875"/>
            <a:ext cx="3738000" cy="11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52" name="Google Shape;352;p31"/>
          <p:cNvSpPr txBox="1">
            <a:spLocks noGrp="1"/>
          </p:cNvSpPr>
          <p:nvPr>
            <p:ph type="subTitle" idx="1"/>
          </p:nvPr>
        </p:nvSpPr>
        <p:spPr>
          <a:xfrm>
            <a:off x="5148200" y="1371600"/>
            <a:ext cx="3279600" cy="308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53" name="Google Shape;353;p31"/>
          <p:cNvSpPr/>
          <p:nvPr/>
        </p:nvSpPr>
        <p:spPr>
          <a:xfrm rot="10800000" flipH="1">
            <a:off x="7602801" y="4488000"/>
            <a:ext cx="549200" cy="742875"/>
          </a:xfrm>
          <a:custGeom>
            <a:avLst/>
            <a:gdLst/>
            <a:ahLst/>
            <a:cxnLst/>
            <a:rect l="l" t="t" r="r" b="b"/>
            <a:pathLst>
              <a:path w="21968" h="29715" extrusionOk="0">
                <a:moveTo>
                  <a:pt x="1" y="0"/>
                </a:moveTo>
                <a:cubicBezTo>
                  <a:pt x="2689" y="3573"/>
                  <a:pt x="4528" y="8278"/>
                  <a:pt x="4352" y="12841"/>
                </a:cubicBezTo>
                <a:cubicBezTo>
                  <a:pt x="4104" y="18607"/>
                  <a:pt x="1203" y="23983"/>
                  <a:pt x="531" y="29714"/>
                </a:cubicBezTo>
                <a:cubicBezTo>
                  <a:pt x="4245" y="26354"/>
                  <a:pt x="9021" y="24443"/>
                  <a:pt x="13124" y="21613"/>
                </a:cubicBezTo>
                <a:cubicBezTo>
                  <a:pt x="16308" y="19385"/>
                  <a:pt x="18713" y="16237"/>
                  <a:pt x="20093" y="12593"/>
                </a:cubicBezTo>
                <a:cubicBezTo>
                  <a:pt x="20517" y="11355"/>
                  <a:pt x="21968" y="318"/>
                  <a:pt x="19881" y="318"/>
                </a:cubicBezTo>
                <a:cubicBezTo>
                  <a:pt x="19881" y="318"/>
                  <a:pt x="9905" y="0"/>
                  <a:pt x="1" y="0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4" name="Google Shape;354;p31"/>
          <p:cNvGrpSpPr/>
          <p:nvPr/>
        </p:nvGrpSpPr>
        <p:grpSpPr>
          <a:xfrm rot="-5400000" flipH="1">
            <a:off x="5372413" y="-356913"/>
            <a:ext cx="884350" cy="898525"/>
            <a:chOff x="2714650" y="3639413"/>
            <a:chExt cx="884350" cy="898525"/>
          </a:xfrm>
        </p:grpSpPr>
        <p:sp>
          <p:nvSpPr>
            <p:cNvPr id="355" name="Google Shape;355;p31"/>
            <p:cNvSpPr/>
            <p:nvPr/>
          </p:nvSpPr>
          <p:spPr>
            <a:xfrm>
              <a:off x="2714650" y="3639413"/>
              <a:ext cx="884350" cy="898525"/>
            </a:xfrm>
            <a:custGeom>
              <a:avLst/>
              <a:gdLst/>
              <a:ahLst/>
              <a:cxnLst/>
              <a:rect l="l" t="t" r="r" b="b"/>
              <a:pathLst>
                <a:path w="35374" h="35941" extrusionOk="0">
                  <a:moveTo>
                    <a:pt x="0" y="0"/>
                  </a:moveTo>
                  <a:lnTo>
                    <a:pt x="0" y="35940"/>
                  </a:lnTo>
                  <a:lnTo>
                    <a:pt x="35374" y="35940"/>
                  </a:lnTo>
                  <a:cubicBezTo>
                    <a:pt x="35162" y="32898"/>
                    <a:pt x="34490" y="29856"/>
                    <a:pt x="33393" y="26991"/>
                  </a:cubicBezTo>
                  <a:lnTo>
                    <a:pt x="13018" y="26991"/>
                  </a:lnTo>
                  <a:cubicBezTo>
                    <a:pt x="12558" y="26991"/>
                    <a:pt x="13654" y="22109"/>
                    <a:pt x="13831" y="21614"/>
                  </a:cubicBezTo>
                  <a:cubicBezTo>
                    <a:pt x="14468" y="19810"/>
                    <a:pt x="15635" y="18218"/>
                    <a:pt x="17156" y="17015"/>
                  </a:cubicBezTo>
                  <a:cubicBezTo>
                    <a:pt x="18733" y="15867"/>
                    <a:pt x="20331" y="15543"/>
                    <a:pt x="21991" y="15543"/>
                  </a:cubicBezTo>
                  <a:cubicBezTo>
                    <a:pt x="23349" y="15543"/>
                    <a:pt x="24748" y="15759"/>
                    <a:pt x="26212" y="15919"/>
                  </a:cubicBezTo>
                  <a:cubicBezTo>
                    <a:pt x="26530" y="15954"/>
                    <a:pt x="26884" y="15989"/>
                    <a:pt x="27238" y="16025"/>
                  </a:cubicBezTo>
                  <a:cubicBezTo>
                    <a:pt x="25823" y="14150"/>
                    <a:pt x="24267" y="12417"/>
                    <a:pt x="22569" y="10825"/>
                  </a:cubicBezTo>
                  <a:cubicBezTo>
                    <a:pt x="21330" y="9693"/>
                    <a:pt x="19986" y="8667"/>
                    <a:pt x="18571" y="7712"/>
                  </a:cubicBezTo>
                  <a:cubicBezTo>
                    <a:pt x="16697" y="9127"/>
                    <a:pt x="14786" y="10436"/>
                    <a:pt x="12911" y="11603"/>
                  </a:cubicBezTo>
                  <a:cubicBezTo>
                    <a:pt x="12525" y="11861"/>
                    <a:pt x="5555" y="15351"/>
                    <a:pt x="4324" y="15351"/>
                  </a:cubicBezTo>
                  <a:cubicBezTo>
                    <a:pt x="4204" y="15351"/>
                    <a:pt x="4139" y="15318"/>
                    <a:pt x="4139" y="15246"/>
                  </a:cubicBezTo>
                  <a:lnTo>
                    <a:pt x="4139" y="1168"/>
                  </a:lnTo>
                  <a:cubicBezTo>
                    <a:pt x="2759" y="708"/>
                    <a:pt x="1380" y="354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31"/>
            <p:cNvSpPr/>
            <p:nvPr/>
          </p:nvSpPr>
          <p:spPr>
            <a:xfrm>
              <a:off x="2806962" y="3664525"/>
              <a:ext cx="374100" cy="365975"/>
            </a:xfrm>
            <a:custGeom>
              <a:avLst/>
              <a:gdLst/>
              <a:ahLst/>
              <a:cxnLst/>
              <a:rect l="l" t="t" r="r" b="b"/>
              <a:pathLst>
                <a:path w="14964" h="14639" extrusionOk="0">
                  <a:moveTo>
                    <a:pt x="1" y="0"/>
                  </a:moveTo>
                  <a:lnTo>
                    <a:pt x="1" y="14539"/>
                  </a:lnTo>
                  <a:cubicBezTo>
                    <a:pt x="1" y="14607"/>
                    <a:pt x="63" y="14639"/>
                    <a:pt x="178" y="14639"/>
                  </a:cubicBezTo>
                  <a:cubicBezTo>
                    <a:pt x="1427" y="14639"/>
                    <a:pt x="8883" y="10907"/>
                    <a:pt x="9304" y="10648"/>
                  </a:cubicBezTo>
                  <a:cubicBezTo>
                    <a:pt x="11179" y="9481"/>
                    <a:pt x="13054" y="8172"/>
                    <a:pt x="14964" y="6757"/>
                  </a:cubicBezTo>
                  <a:cubicBezTo>
                    <a:pt x="10577" y="3785"/>
                    <a:pt x="5094" y="1557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31"/>
            <p:cNvSpPr/>
            <p:nvPr/>
          </p:nvSpPr>
          <p:spPr>
            <a:xfrm>
              <a:off x="3022387" y="4028263"/>
              <a:ext cx="520900" cy="285925"/>
            </a:xfrm>
            <a:custGeom>
              <a:avLst/>
              <a:gdLst/>
              <a:ahLst/>
              <a:cxnLst/>
              <a:rect l="l" t="t" r="r" b="b"/>
              <a:pathLst>
                <a:path w="20836" h="11437" extrusionOk="0">
                  <a:moveTo>
                    <a:pt x="9485" y="1"/>
                  </a:moveTo>
                  <a:cubicBezTo>
                    <a:pt x="7802" y="1"/>
                    <a:pt x="6190" y="322"/>
                    <a:pt x="4599" y="1461"/>
                  </a:cubicBezTo>
                  <a:cubicBezTo>
                    <a:pt x="3078" y="2664"/>
                    <a:pt x="1911" y="4256"/>
                    <a:pt x="1274" y="6060"/>
                  </a:cubicBezTo>
                  <a:cubicBezTo>
                    <a:pt x="1097" y="6555"/>
                    <a:pt x="1" y="11437"/>
                    <a:pt x="461" y="11437"/>
                  </a:cubicBezTo>
                  <a:lnTo>
                    <a:pt x="20836" y="11437"/>
                  </a:lnTo>
                  <a:cubicBezTo>
                    <a:pt x="19315" y="7510"/>
                    <a:pt x="17263" y="3831"/>
                    <a:pt x="14716" y="471"/>
                  </a:cubicBezTo>
                  <a:cubicBezTo>
                    <a:pt x="14363" y="435"/>
                    <a:pt x="14009" y="400"/>
                    <a:pt x="13690" y="365"/>
                  </a:cubicBezTo>
                  <a:cubicBezTo>
                    <a:pt x="12227" y="207"/>
                    <a:pt x="10833" y="1"/>
                    <a:pt x="9485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8" name="Google Shape;358;p31"/>
          <p:cNvGrpSpPr/>
          <p:nvPr/>
        </p:nvGrpSpPr>
        <p:grpSpPr>
          <a:xfrm flipH="1">
            <a:off x="6260144" y="-165852"/>
            <a:ext cx="2883746" cy="1151043"/>
            <a:chOff x="5113525" y="1300068"/>
            <a:chExt cx="2164000" cy="863757"/>
          </a:xfrm>
        </p:grpSpPr>
        <p:sp>
          <p:nvSpPr>
            <p:cNvPr id="359" name="Google Shape;359;p31"/>
            <p:cNvSpPr/>
            <p:nvPr/>
          </p:nvSpPr>
          <p:spPr>
            <a:xfrm>
              <a:off x="6268475" y="1300068"/>
              <a:ext cx="1009050" cy="527050"/>
            </a:xfrm>
            <a:custGeom>
              <a:avLst/>
              <a:gdLst/>
              <a:ahLst/>
              <a:cxnLst/>
              <a:rect l="l" t="t" r="r" b="b"/>
              <a:pathLst>
                <a:path w="40362" h="21082" extrusionOk="0">
                  <a:moveTo>
                    <a:pt x="0" y="0"/>
                  </a:moveTo>
                  <a:cubicBezTo>
                    <a:pt x="602" y="1486"/>
                    <a:pt x="1274" y="2901"/>
                    <a:pt x="2052" y="4280"/>
                  </a:cubicBezTo>
                  <a:lnTo>
                    <a:pt x="16874" y="4280"/>
                  </a:lnTo>
                  <a:cubicBezTo>
                    <a:pt x="17510" y="8631"/>
                    <a:pt x="16378" y="12876"/>
                    <a:pt x="13549" y="16024"/>
                  </a:cubicBezTo>
                  <a:cubicBezTo>
                    <a:pt x="16838" y="18005"/>
                    <a:pt x="20446" y="19350"/>
                    <a:pt x="24161" y="20057"/>
                  </a:cubicBezTo>
                  <a:cubicBezTo>
                    <a:pt x="28167" y="20832"/>
                    <a:pt x="32294" y="21082"/>
                    <a:pt x="36390" y="21082"/>
                  </a:cubicBezTo>
                  <a:cubicBezTo>
                    <a:pt x="37719" y="21082"/>
                    <a:pt x="39045" y="21055"/>
                    <a:pt x="40362" y="21012"/>
                  </a:cubicBezTo>
                  <a:lnTo>
                    <a:pt x="40362" y="0"/>
                  </a:lnTo>
                  <a:close/>
                </a:path>
              </a:pathLst>
            </a:custGeom>
            <a:solidFill>
              <a:srgbClr val="CAD5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31"/>
            <p:cNvSpPr/>
            <p:nvPr/>
          </p:nvSpPr>
          <p:spPr>
            <a:xfrm>
              <a:off x="5113525" y="1408925"/>
              <a:ext cx="1493675" cy="754900"/>
            </a:xfrm>
            <a:custGeom>
              <a:avLst/>
              <a:gdLst/>
              <a:ahLst/>
              <a:cxnLst/>
              <a:rect l="l" t="t" r="r" b="b"/>
              <a:pathLst>
                <a:path w="59747" h="30196" extrusionOk="0">
                  <a:moveTo>
                    <a:pt x="0" y="0"/>
                  </a:moveTo>
                  <a:lnTo>
                    <a:pt x="0" y="30139"/>
                  </a:lnTo>
                  <a:cubicBezTo>
                    <a:pt x="0" y="30178"/>
                    <a:pt x="76" y="30196"/>
                    <a:pt x="215" y="30196"/>
                  </a:cubicBezTo>
                  <a:cubicBezTo>
                    <a:pt x="1725" y="30196"/>
                    <a:pt x="10684" y="28099"/>
                    <a:pt x="11461" y="27839"/>
                  </a:cubicBezTo>
                  <a:cubicBezTo>
                    <a:pt x="15671" y="26495"/>
                    <a:pt x="19986" y="24762"/>
                    <a:pt x="23701" y="22286"/>
                  </a:cubicBezTo>
                  <a:cubicBezTo>
                    <a:pt x="28511" y="19138"/>
                    <a:pt x="33428" y="18076"/>
                    <a:pt x="39124" y="17829"/>
                  </a:cubicBezTo>
                  <a:cubicBezTo>
                    <a:pt x="45208" y="17546"/>
                    <a:pt x="51964" y="17546"/>
                    <a:pt x="57200" y="14008"/>
                  </a:cubicBezTo>
                  <a:cubicBezTo>
                    <a:pt x="58155" y="13372"/>
                    <a:pt x="59004" y="12593"/>
                    <a:pt x="59747" y="11744"/>
                  </a:cubicBezTo>
                  <a:cubicBezTo>
                    <a:pt x="54971" y="8879"/>
                    <a:pt x="51009" y="4847"/>
                    <a:pt x="48250" y="0"/>
                  </a:cubicBezTo>
                  <a:close/>
                </a:path>
              </a:pathLst>
            </a:custGeom>
            <a:solidFill>
              <a:srgbClr val="FFA8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31"/>
            <p:cNvSpPr/>
            <p:nvPr/>
          </p:nvSpPr>
          <p:spPr>
            <a:xfrm>
              <a:off x="6320650" y="1408925"/>
              <a:ext cx="385600" cy="293625"/>
            </a:xfrm>
            <a:custGeom>
              <a:avLst/>
              <a:gdLst/>
              <a:ahLst/>
              <a:cxnLst/>
              <a:rect l="l" t="t" r="r" b="b"/>
              <a:pathLst>
                <a:path w="15424" h="11745" extrusionOk="0">
                  <a:moveTo>
                    <a:pt x="0" y="0"/>
                  </a:moveTo>
                  <a:cubicBezTo>
                    <a:pt x="2724" y="4847"/>
                    <a:pt x="6686" y="8879"/>
                    <a:pt x="11497" y="11744"/>
                  </a:cubicBezTo>
                  <a:cubicBezTo>
                    <a:pt x="14291" y="8596"/>
                    <a:pt x="15423" y="4351"/>
                    <a:pt x="14787" y="0"/>
                  </a:cubicBezTo>
                  <a:close/>
                </a:path>
              </a:pathLst>
            </a:custGeom>
            <a:solidFill>
              <a:srgbClr val="FEF4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2" name="Google Shape;362;p31"/>
          <p:cNvGrpSpPr/>
          <p:nvPr/>
        </p:nvGrpSpPr>
        <p:grpSpPr>
          <a:xfrm>
            <a:off x="7" y="3016426"/>
            <a:ext cx="973739" cy="2127079"/>
            <a:chOff x="2810675" y="1400175"/>
            <a:chExt cx="1201850" cy="2625375"/>
          </a:xfrm>
        </p:grpSpPr>
        <p:sp>
          <p:nvSpPr>
            <p:cNvPr id="363" name="Google Shape;363;p31"/>
            <p:cNvSpPr/>
            <p:nvPr/>
          </p:nvSpPr>
          <p:spPr>
            <a:xfrm>
              <a:off x="2811550" y="1400175"/>
              <a:ext cx="1200975" cy="2428325"/>
            </a:xfrm>
            <a:custGeom>
              <a:avLst/>
              <a:gdLst/>
              <a:ahLst/>
              <a:cxnLst/>
              <a:rect l="l" t="t" r="r" b="b"/>
              <a:pathLst>
                <a:path w="48039" h="97133" extrusionOk="0">
                  <a:moveTo>
                    <a:pt x="429" y="0"/>
                  </a:moveTo>
                  <a:cubicBezTo>
                    <a:pt x="160" y="0"/>
                    <a:pt x="1" y="52"/>
                    <a:pt x="1" y="173"/>
                  </a:cubicBezTo>
                  <a:cubicBezTo>
                    <a:pt x="1" y="633"/>
                    <a:pt x="72" y="62077"/>
                    <a:pt x="72" y="90447"/>
                  </a:cubicBezTo>
                  <a:cubicBezTo>
                    <a:pt x="5166" y="92004"/>
                    <a:pt x="10578" y="94161"/>
                    <a:pt x="14929" y="97133"/>
                  </a:cubicBezTo>
                  <a:cubicBezTo>
                    <a:pt x="32085" y="84115"/>
                    <a:pt x="48039" y="60875"/>
                    <a:pt x="31413" y="41278"/>
                  </a:cubicBezTo>
                  <a:cubicBezTo>
                    <a:pt x="28052" y="37281"/>
                    <a:pt x="24055" y="33885"/>
                    <a:pt x="21119" y="29604"/>
                  </a:cubicBezTo>
                  <a:cubicBezTo>
                    <a:pt x="18218" y="25324"/>
                    <a:pt x="17263" y="20372"/>
                    <a:pt x="16450" y="15384"/>
                  </a:cubicBezTo>
                  <a:cubicBezTo>
                    <a:pt x="15919" y="12201"/>
                    <a:pt x="15282" y="8982"/>
                    <a:pt x="13584" y="6258"/>
                  </a:cubicBezTo>
                  <a:cubicBezTo>
                    <a:pt x="11851" y="3463"/>
                    <a:pt x="9623" y="2367"/>
                    <a:pt x="6616" y="1482"/>
                  </a:cubicBezTo>
                  <a:cubicBezTo>
                    <a:pt x="6024" y="1334"/>
                    <a:pt x="1800" y="0"/>
                    <a:pt x="429" y="0"/>
                  </a:cubicBezTo>
                  <a:close/>
                </a:path>
              </a:pathLst>
            </a:custGeom>
            <a:solidFill>
              <a:srgbClr val="FFD8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1"/>
            <p:cNvSpPr/>
            <p:nvPr/>
          </p:nvSpPr>
          <p:spPr>
            <a:xfrm>
              <a:off x="2810675" y="3659575"/>
              <a:ext cx="374100" cy="365975"/>
            </a:xfrm>
            <a:custGeom>
              <a:avLst/>
              <a:gdLst/>
              <a:ahLst/>
              <a:cxnLst/>
              <a:rect l="l" t="t" r="r" b="b"/>
              <a:pathLst>
                <a:path w="14964" h="14639" extrusionOk="0">
                  <a:moveTo>
                    <a:pt x="1" y="0"/>
                  </a:moveTo>
                  <a:lnTo>
                    <a:pt x="1" y="14539"/>
                  </a:lnTo>
                  <a:cubicBezTo>
                    <a:pt x="1" y="14607"/>
                    <a:pt x="63" y="14639"/>
                    <a:pt x="178" y="14639"/>
                  </a:cubicBezTo>
                  <a:cubicBezTo>
                    <a:pt x="1427" y="14639"/>
                    <a:pt x="8883" y="10907"/>
                    <a:pt x="9304" y="10648"/>
                  </a:cubicBezTo>
                  <a:cubicBezTo>
                    <a:pt x="11179" y="9481"/>
                    <a:pt x="13054" y="8172"/>
                    <a:pt x="14964" y="6757"/>
                  </a:cubicBezTo>
                  <a:cubicBezTo>
                    <a:pt x="10577" y="3785"/>
                    <a:pt x="5094" y="1557"/>
                    <a:pt x="1" y="0"/>
                  </a:cubicBezTo>
                  <a:close/>
                </a:path>
              </a:pathLst>
            </a:custGeom>
            <a:solidFill>
              <a:srgbClr val="FEF4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5" name="Google Shape;365;p31"/>
          <p:cNvSpPr/>
          <p:nvPr/>
        </p:nvSpPr>
        <p:spPr>
          <a:xfrm rot="10800000" flipH="1">
            <a:off x="7516651" y="4130000"/>
            <a:ext cx="1642200" cy="1192850"/>
          </a:xfrm>
          <a:custGeom>
            <a:avLst/>
            <a:gdLst/>
            <a:ahLst/>
            <a:cxnLst/>
            <a:rect l="l" t="t" r="r" b="b"/>
            <a:pathLst>
              <a:path w="65688" h="47714" extrusionOk="0">
                <a:moveTo>
                  <a:pt x="65300" y="0"/>
                </a:moveTo>
                <a:lnTo>
                  <a:pt x="0" y="36"/>
                </a:lnTo>
                <a:lnTo>
                  <a:pt x="0" y="36"/>
                </a:lnTo>
                <a:cubicBezTo>
                  <a:pt x="531" y="36"/>
                  <a:pt x="1663" y="1486"/>
                  <a:pt x="1981" y="1804"/>
                </a:cubicBezTo>
                <a:cubicBezTo>
                  <a:pt x="2653" y="2476"/>
                  <a:pt x="3290" y="3219"/>
                  <a:pt x="3891" y="3997"/>
                </a:cubicBezTo>
                <a:lnTo>
                  <a:pt x="23524" y="3997"/>
                </a:lnTo>
                <a:cubicBezTo>
                  <a:pt x="25611" y="3997"/>
                  <a:pt x="24160" y="14999"/>
                  <a:pt x="23736" y="16272"/>
                </a:cubicBezTo>
                <a:cubicBezTo>
                  <a:pt x="22356" y="19916"/>
                  <a:pt x="19951" y="23064"/>
                  <a:pt x="16767" y="25292"/>
                </a:cubicBezTo>
                <a:cubicBezTo>
                  <a:pt x="12664" y="28122"/>
                  <a:pt x="7888" y="30033"/>
                  <a:pt x="4139" y="33393"/>
                </a:cubicBezTo>
                <a:cubicBezTo>
                  <a:pt x="4139" y="33570"/>
                  <a:pt x="4103" y="33782"/>
                  <a:pt x="4068" y="33959"/>
                </a:cubicBezTo>
                <a:cubicBezTo>
                  <a:pt x="3431" y="41175"/>
                  <a:pt x="7464" y="47260"/>
                  <a:pt x="14999" y="47684"/>
                </a:cubicBezTo>
                <a:cubicBezTo>
                  <a:pt x="15353" y="47704"/>
                  <a:pt x="15707" y="47714"/>
                  <a:pt x="16062" y="47714"/>
                </a:cubicBezTo>
                <a:cubicBezTo>
                  <a:pt x="19467" y="47714"/>
                  <a:pt x="22903" y="46828"/>
                  <a:pt x="26106" y="45738"/>
                </a:cubicBezTo>
                <a:cubicBezTo>
                  <a:pt x="31341" y="43934"/>
                  <a:pt x="36435" y="41670"/>
                  <a:pt x="41281" y="38982"/>
                </a:cubicBezTo>
                <a:cubicBezTo>
                  <a:pt x="44996" y="36930"/>
                  <a:pt x="48639" y="34454"/>
                  <a:pt x="52601" y="32792"/>
                </a:cubicBezTo>
                <a:cubicBezTo>
                  <a:pt x="55323" y="31693"/>
                  <a:pt x="58722" y="30806"/>
                  <a:pt x="61897" y="30806"/>
                </a:cubicBezTo>
                <a:cubicBezTo>
                  <a:pt x="63013" y="30806"/>
                  <a:pt x="64102" y="30916"/>
                  <a:pt x="65123" y="31164"/>
                </a:cubicBezTo>
                <a:cubicBezTo>
                  <a:pt x="65125" y="31165"/>
                  <a:pt x="65126" y="31165"/>
                  <a:pt x="65127" y="31165"/>
                </a:cubicBezTo>
                <a:cubicBezTo>
                  <a:pt x="65688" y="31165"/>
                  <a:pt x="65300" y="0"/>
                  <a:pt x="65300" y="0"/>
                </a:cubicBezTo>
                <a:close/>
              </a:path>
            </a:pathLst>
          </a:custGeom>
          <a:solidFill>
            <a:srgbClr val="CAD5D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bullet lists">
  <p:cSld name="CUSTOM_2_2_2_1_1"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32"/>
          <p:cNvSpPr txBox="1">
            <a:spLocks noGrp="1"/>
          </p:cNvSpPr>
          <p:nvPr>
            <p:ph type="title"/>
          </p:nvPr>
        </p:nvSpPr>
        <p:spPr>
          <a:xfrm>
            <a:off x="716250" y="540618"/>
            <a:ext cx="3738000" cy="11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68" name="Google Shape;368;p32"/>
          <p:cNvSpPr txBox="1">
            <a:spLocks noGrp="1"/>
          </p:cNvSpPr>
          <p:nvPr>
            <p:ph type="subTitle" idx="1"/>
          </p:nvPr>
        </p:nvSpPr>
        <p:spPr>
          <a:xfrm>
            <a:off x="4572000" y="4099626"/>
            <a:ext cx="3855900" cy="69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69" name="Google Shape;369;p32"/>
          <p:cNvSpPr txBox="1">
            <a:spLocks noGrp="1"/>
          </p:cNvSpPr>
          <p:nvPr>
            <p:ph type="subTitle" idx="2"/>
          </p:nvPr>
        </p:nvSpPr>
        <p:spPr>
          <a:xfrm>
            <a:off x="4572000" y="3566151"/>
            <a:ext cx="3858900" cy="39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Font typeface="Playfair Display"/>
              <a:buNone/>
              <a:defRPr>
                <a:latin typeface="Palanquin SemiBold"/>
                <a:ea typeface="Palanquin SemiBold"/>
                <a:cs typeface="Palanquin SemiBold"/>
                <a:sym typeface="Palanquin SemiBold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0" name="Google Shape;370;p32"/>
          <p:cNvSpPr txBox="1">
            <a:spLocks noGrp="1"/>
          </p:cNvSpPr>
          <p:nvPr>
            <p:ph type="subTitle" idx="3"/>
          </p:nvPr>
        </p:nvSpPr>
        <p:spPr>
          <a:xfrm>
            <a:off x="716175" y="1653725"/>
            <a:ext cx="3855900" cy="289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71" name="Google Shape;371;p32"/>
          <p:cNvSpPr txBox="1">
            <a:spLocks noGrp="1"/>
          </p:cNvSpPr>
          <p:nvPr>
            <p:ph type="subTitle" idx="4"/>
          </p:nvPr>
        </p:nvSpPr>
        <p:spPr>
          <a:xfrm>
            <a:off x="714750" y="1120250"/>
            <a:ext cx="3858900" cy="39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Playfair Display"/>
              <a:buNone/>
              <a:defRPr>
                <a:latin typeface="Palanquin SemiBold"/>
                <a:ea typeface="Palanquin SemiBold"/>
                <a:cs typeface="Palanquin SemiBold"/>
                <a:sym typeface="Palanquin Semi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2" name="Google Shape;372;p32"/>
          <p:cNvSpPr txBox="1">
            <a:spLocks noGrp="1"/>
          </p:cNvSpPr>
          <p:nvPr>
            <p:ph type="subTitle" idx="5"/>
          </p:nvPr>
        </p:nvSpPr>
        <p:spPr>
          <a:xfrm>
            <a:off x="4573650" y="1650900"/>
            <a:ext cx="3855900" cy="184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373" name="Google Shape;373;p32"/>
          <p:cNvGrpSpPr/>
          <p:nvPr/>
        </p:nvGrpSpPr>
        <p:grpSpPr>
          <a:xfrm rot="10800000" flipH="1">
            <a:off x="7395775" y="-88825"/>
            <a:ext cx="1834175" cy="1631050"/>
            <a:chOff x="3033525" y="2679425"/>
            <a:chExt cx="1834175" cy="1631050"/>
          </a:xfrm>
        </p:grpSpPr>
        <p:sp>
          <p:nvSpPr>
            <p:cNvPr id="374" name="Google Shape;374;p32"/>
            <p:cNvSpPr/>
            <p:nvPr/>
          </p:nvSpPr>
          <p:spPr>
            <a:xfrm>
              <a:off x="4141625" y="2679425"/>
              <a:ext cx="720750" cy="504975"/>
            </a:xfrm>
            <a:custGeom>
              <a:avLst/>
              <a:gdLst/>
              <a:ahLst/>
              <a:cxnLst/>
              <a:rect l="l" t="t" r="r" b="b"/>
              <a:pathLst>
                <a:path w="28830" h="20199" extrusionOk="0">
                  <a:moveTo>
                    <a:pt x="16294" y="0"/>
                  </a:moveTo>
                  <a:cubicBezTo>
                    <a:pt x="11568" y="0"/>
                    <a:pt x="7077" y="1785"/>
                    <a:pt x="3750" y="5354"/>
                  </a:cubicBezTo>
                  <a:cubicBezTo>
                    <a:pt x="2229" y="6981"/>
                    <a:pt x="991" y="8785"/>
                    <a:pt x="0" y="10766"/>
                  </a:cubicBezTo>
                  <a:cubicBezTo>
                    <a:pt x="7932" y="16593"/>
                    <a:pt x="18027" y="20199"/>
                    <a:pt x="26488" y="20199"/>
                  </a:cubicBezTo>
                  <a:cubicBezTo>
                    <a:pt x="27272" y="20199"/>
                    <a:pt x="28042" y="20168"/>
                    <a:pt x="28795" y="20105"/>
                  </a:cubicBezTo>
                  <a:cubicBezTo>
                    <a:pt x="28795" y="20105"/>
                    <a:pt x="28795" y="13454"/>
                    <a:pt x="28830" y="4186"/>
                  </a:cubicBezTo>
                  <a:cubicBezTo>
                    <a:pt x="27627" y="1180"/>
                    <a:pt x="21118" y="437"/>
                    <a:pt x="18713" y="154"/>
                  </a:cubicBezTo>
                  <a:cubicBezTo>
                    <a:pt x="17903" y="51"/>
                    <a:pt x="17095" y="0"/>
                    <a:pt x="162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32"/>
            <p:cNvSpPr/>
            <p:nvPr/>
          </p:nvSpPr>
          <p:spPr>
            <a:xfrm>
              <a:off x="3400525" y="2784075"/>
              <a:ext cx="1467175" cy="1526400"/>
            </a:xfrm>
            <a:custGeom>
              <a:avLst/>
              <a:gdLst/>
              <a:ahLst/>
              <a:cxnLst/>
              <a:rect l="l" t="t" r="r" b="b"/>
              <a:pathLst>
                <a:path w="58687" h="61056" extrusionOk="0">
                  <a:moveTo>
                    <a:pt x="58474" y="0"/>
                  </a:moveTo>
                  <a:cubicBezTo>
                    <a:pt x="58474" y="9268"/>
                    <a:pt x="58439" y="15919"/>
                    <a:pt x="58439" y="15919"/>
                  </a:cubicBezTo>
                  <a:cubicBezTo>
                    <a:pt x="57686" y="15982"/>
                    <a:pt x="56916" y="16013"/>
                    <a:pt x="56133" y="16013"/>
                  </a:cubicBezTo>
                  <a:cubicBezTo>
                    <a:pt x="47676" y="16013"/>
                    <a:pt x="37608" y="12407"/>
                    <a:pt x="29644" y="6580"/>
                  </a:cubicBezTo>
                  <a:cubicBezTo>
                    <a:pt x="27133" y="11426"/>
                    <a:pt x="25895" y="17086"/>
                    <a:pt x="25152" y="22321"/>
                  </a:cubicBezTo>
                  <a:cubicBezTo>
                    <a:pt x="23701" y="32721"/>
                    <a:pt x="21437" y="45562"/>
                    <a:pt x="9906" y="49311"/>
                  </a:cubicBezTo>
                  <a:cubicBezTo>
                    <a:pt x="7806" y="50011"/>
                    <a:pt x="5614" y="50250"/>
                    <a:pt x="3411" y="50250"/>
                  </a:cubicBezTo>
                  <a:cubicBezTo>
                    <a:pt x="2274" y="50250"/>
                    <a:pt x="1133" y="50186"/>
                    <a:pt x="1" y="50090"/>
                  </a:cubicBezTo>
                  <a:lnTo>
                    <a:pt x="1" y="50090"/>
                  </a:lnTo>
                  <a:cubicBezTo>
                    <a:pt x="2583" y="53450"/>
                    <a:pt x="4635" y="57129"/>
                    <a:pt x="6156" y="61056"/>
                  </a:cubicBezTo>
                  <a:lnTo>
                    <a:pt x="58686" y="61056"/>
                  </a:lnTo>
                  <a:lnTo>
                    <a:pt x="58686" y="991"/>
                  </a:lnTo>
                  <a:cubicBezTo>
                    <a:pt x="58686" y="673"/>
                    <a:pt x="58615" y="319"/>
                    <a:pt x="584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32"/>
            <p:cNvSpPr/>
            <p:nvPr/>
          </p:nvSpPr>
          <p:spPr>
            <a:xfrm>
              <a:off x="3033525" y="4024550"/>
              <a:ext cx="520900" cy="285925"/>
            </a:xfrm>
            <a:custGeom>
              <a:avLst/>
              <a:gdLst/>
              <a:ahLst/>
              <a:cxnLst/>
              <a:rect l="l" t="t" r="r" b="b"/>
              <a:pathLst>
                <a:path w="20836" h="11437" extrusionOk="0">
                  <a:moveTo>
                    <a:pt x="9485" y="1"/>
                  </a:moveTo>
                  <a:cubicBezTo>
                    <a:pt x="7802" y="1"/>
                    <a:pt x="6190" y="322"/>
                    <a:pt x="4599" y="1461"/>
                  </a:cubicBezTo>
                  <a:cubicBezTo>
                    <a:pt x="3078" y="2664"/>
                    <a:pt x="1911" y="4256"/>
                    <a:pt x="1274" y="6060"/>
                  </a:cubicBezTo>
                  <a:cubicBezTo>
                    <a:pt x="1097" y="6555"/>
                    <a:pt x="1" y="11437"/>
                    <a:pt x="461" y="11437"/>
                  </a:cubicBezTo>
                  <a:lnTo>
                    <a:pt x="20836" y="11437"/>
                  </a:lnTo>
                  <a:cubicBezTo>
                    <a:pt x="19315" y="7510"/>
                    <a:pt x="17263" y="3831"/>
                    <a:pt x="14716" y="471"/>
                  </a:cubicBezTo>
                  <a:cubicBezTo>
                    <a:pt x="14363" y="435"/>
                    <a:pt x="14009" y="400"/>
                    <a:pt x="13690" y="365"/>
                  </a:cubicBezTo>
                  <a:cubicBezTo>
                    <a:pt x="12227" y="207"/>
                    <a:pt x="10833" y="1"/>
                    <a:pt x="94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7" name="Google Shape;377;p32"/>
          <p:cNvGrpSpPr/>
          <p:nvPr/>
        </p:nvGrpSpPr>
        <p:grpSpPr>
          <a:xfrm rot="5667719">
            <a:off x="7296762" y="531407"/>
            <a:ext cx="753523" cy="635695"/>
            <a:chOff x="3639300" y="1616750"/>
            <a:chExt cx="753500" cy="635675"/>
          </a:xfrm>
        </p:grpSpPr>
        <p:sp>
          <p:nvSpPr>
            <p:cNvPr id="378" name="Google Shape;378;p32"/>
            <p:cNvSpPr/>
            <p:nvPr/>
          </p:nvSpPr>
          <p:spPr>
            <a:xfrm>
              <a:off x="3639300" y="1616750"/>
              <a:ext cx="688050" cy="537700"/>
            </a:xfrm>
            <a:custGeom>
              <a:avLst/>
              <a:gdLst/>
              <a:ahLst/>
              <a:cxnLst/>
              <a:rect l="l" t="t" r="r" b="b"/>
              <a:pathLst>
                <a:path w="27522" h="21508" extrusionOk="0">
                  <a:moveTo>
                    <a:pt x="13885" y="0"/>
                  </a:moveTo>
                  <a:cubicBezTo>
                    <a:pt x="11736" y="0"/>
                    <a:pt x="9587" y="354"/>
                    <a:pt x="7535" y="1061"/>
                  </a:cubicBezTo>
                  <a:cubicBezTo>
                    <a:pt x="5519" y="1663"/>
                    <a:pt x="3715" y="2795"/>
                    <a:pt x="2265" y="4280"/>
                  </a:cubicBezTo>
                  <a:cubicBezTo>
                    <a:pt x="850" y="5801"/>
                    <a:pt x="1" y="7924"/>
                    <a:pt x="284" y="9940"/>
                  </a:cubicBezTo>
                  <a:cubicBezTo>
                    <a:pt x="567" y="11956"/>
                    <a:pt x="1840" y="13619"/>
                    <a:pt x="3114" y="15175"/>
                  </a:cubicBezTo>
                  <a:lnTo>
                    <a:pt x="8101" y="21507"/>
                  </a:lnTo>
                  <a:cubicBezTo>
                    <a:pt x="9057" y="18784"/>
                    <a:pt x="10507" y="16307"/>
                    <a:pt x="12382" y="14150"/>
                  </a:cubicBezTo>
                  <a:cubicBezTo>
                    <a:pt x="16450" y="9657"/>
                    <a:pt x="21968" y="7889"/>
                    <a:pt x="27522" y="6155"/>
                  </a:cubicBezTo>
                  <a:cubicBezTo>
                    <a:pt x="25647" y="3750"/>
                    <a:pt x="23100" y="1981"/>
                    <a:pt x="20235" y="1061"/>
                  </a:cubicBezTo>
                  <a:cubicBezTo>
                    <a:pt x="18183" y="354"/>
                    <a:pt x="16034" y="0"/>
                    <a:pt x="138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32"/>
            <p:cNvSpPr/>
            <p:nvPr/>
          </p:nvSpPr>
          <p:spPr>
            <a:xfrm>
              <a:off x="3841825" y="1770625"/>
              <a:ext cx="550975" cy="481800"/>
            </a:xfrm>
            <a:custGeom>
              <a:avLst/>
              <a:gdLst/>
              <a:ahLst/>
              <a:cxnLst/>
              <a:rect l="l" t="t" r="r" b="b"/>
              <a:pathLst>
                <a:path w="22039" h="19272" extrusionOk="0">
                  <a:moveTo>
                    <a:pt x="19421" y="0"/>
                  </a:moveTo>
                  <a:cubicBezTo>
                    <a:pt x="13867" y="1734"/>
                    <a:pt x="8384" y="3502"/>
                    <a:pt x="4281" y="7995"/>
                  </a:cubicBezTo>
                  <a:cubicBezTo>
                    <a:pt x="2406" y="10152"/>
                    <a:pt x="920" y="12629"/>
                    <a:pt x="0" y="15352"/>
                  </a:cubicBezTo>
                  <a:cubicBezTo>
                    <a:pt x="814" y="16378"/>
                    <a:pt x="1663" y="17439"/>
                    <a:pt x="2795" y="18112"/>
                  </a:cubicBezTo>
                  <a:cubicBezTo>
                    <a:pt x="4221" y="18931"/>
                    <a:pt x="6011" y="19272"/>
                    <a:pt x="7835" y="19272"/>
                  </a:cubicBezTo>
                  <a:cubicBezTo>
                    <a:pt x="9948" y="19272"/>
                    <a:pt x="12106" y="18814"/>
                    <a:pt x="13796" y="18112"/>
                  </a:cubicBezTo>
                  <a:cubicBezTo>
                    <a:pt x="17157" y="16661"/>
                    <a:pt x="19987" y="13902"/>
                    <a:pt x="21119" y="10400"/>
                  </a:cubicBezTo>
                  <a:cubicBezTo>
                    <a:pt x="22038" y="7676"/>
                    <a:pt x="21862" y="4740"/>
                    <a:pt x="20694" y="2123"/>
                  </a:cubicBezTo>
                  <a:cubicBezTo>
                    <a:pt x="20340" y="1380"/>
                    <a:pt x="19916" y="637"/>
                    <a:pt x="194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ullet list 1">
  <p:cSld name="CUSTOM_2_2_2_1_1_1"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33"/>
          <p:cNvSpPr txBox="1">
            <a:spLocks noGrp="1"/>
          </p:cNvSpPr>
          <p:nvPr>
            <p:ph type="title"/>
          </p:nvPr>
        </p:nvSpPr>
        <p:spPr>
          <a:xfrm>
            <a:off x="716250" y="540618"/>
            <a:ext cx="53613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82" name="Google Shape;382;p33"/>
          <p:cNvSpPr txBox="1">
            <a:spLocks noGrp="1"/>
          </p:cNvSpPr>
          <p:nvPr>
            <p:ph type="subTitle" idx="1"/>
          </p:nvPr>
        </p:nvSpPr>
        <p:spPr>
          <a:xfrm>
            <a:off x="716175" y="1653725"/>
            <a:ext cx="5280900" cy="294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83" name="Google Shape;383;p33"/>
          <p:cNvSpPr txBox="1">
            <a:spLocks noGrp="1"/>
          </p:cNvSpPr>
          <p:nvPr>
            <p:ph type="subTitle" idx="2"/>
          </p:nvPr>
        </p:nvSpPr>
        <p:spPr>
          <a:xfrm>
            <a:off x="714750" y="1120250"/>
            <a:ext cx="3858900" cy="39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Playfair Display"/>
              <a:buNone/>
              <a:defRPr>
                <a:latin typeface="Palanquin SemiBold"/>
                <a:ea typeface="Palanquin SemiBold"/>
                <a:cs typeface="Palanquin SemiBold"/>
                <a:sym typeface="Palanquin Semi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3">
  <p:cSld name="CUSTOM_2_2_1"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34"/>
          <p:cNvSpPr txBox="1">
            <a:spLocks noGrp="1"/>
          </p:cNvSpPr>
          <p:nvPr>
            <p:ph type="title"/>
          </p:nvPr>
        </p:nvSpPr>
        <p:spPr>
          <a:xfrm>
            <a:off x="716250" y="540618"/>
            <a:ext cx="3578700" cy="54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86" name="Google Shape;386;p34"/>
          <p:cNvSpPr txBox="1">
            <a:spLocks noGrp="1"/>
          </p:cNvSpPr>
          <p:nvPr>
            <p:ph type="subTitle" idx="1"/>
          </p:nvPr>
        </p:nvSpPr>
        <p:spPr>
          <a:xfrm>
            <a:off x="4683979" y="1422984"/>
            <a:ext cx="1235100" cy="41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ayfair Display"/>
              <a:buNone/>
              <a:defRPr>
                <a:latin typeface="Palanquin SemiBold"/>
                <a:ea typeface="Palanquin SemiBold"/>
                <a:cs typeface="Palanquin SemiBold"/>
                <a:sym typeface="Palanquin Semi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7" name="Google Shape;387;p34"/>
          <p:cNvSpPr txBox="1">
            <a:spLocks noGrp="1"/>
          </p:cNvSpPr>
          <p:nvPr>
            <p:ph type="subTitle" idx="2"/>
          </p:nvPr>
        </p:nvSpPr>
        <p:spPr>
          <a:xfrm>
            <a:off x="5970300" y="1472050"/>
            <a:ext cx="2455200" cy="73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8" name="Google Shape;388;p34"/>
          <p:cNvSpPr txBox="1">
            <a:spLocks noGrp="1"/>
          </p:cNvSpPr>
          <p:nvPr>
            <p:ph type="subTitle" idx="3"/>
          </p:nvPr>
        </p:nvSpPr>
        <p:spPr>
          <a:xfrm>
            <a:off x="4683979" y="2472868"/>
            <a:ext cx="1237200" cy="41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ayfair Display"/>
              <a:buNone/>
              <a:defRPr>
                <a:latin typeface="Palanquin SemiBold"/>
                <a:ea typeface="Palanquin SemiBold"/>
                <a:cs typeface="Palanquin SemiBold"/>
                <a:sym typeface="Palanquin Semi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9" name="Google Shape;389;p34"/>
          <p:cNvSpPr txBox="1">
            <a:spLocks noGrp="1"/>
          </p:cNvSpPr>
          <p:nvPr>
            <p:ph type="subTitle" idx="4"/>
          </p:nvPr>
        </p:nvSpPr>
        <p:spPr>
          <a:xfrm>
            <a:off x="5968044" y="2521928"/>
            <a:ext cx="2459700" cy="73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0" name="Google Shape;390;p34"/>
          <p:cNvSpPr txBox="1">
            <a:spLocks noGrp="1"/>
          </p:cNvSpPr>
          <p:nvPr>
            <p:ph type="subTitle" idx="5"/>
          </p:nvPr>
        </p:nvSpPr>
        <p:spPr>
          <a:xfrm>
            <a:off x="4683979" y="3518053"/>
            <a:ext cx="1237200" cy="41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ayfair Display"/>
              <a:buNone/>
              <a:defRPr>
                <a:latin typeface="Palanquin SemiBold"/>
                <a:ea typeface="Palanquin SemiBold"/>
                <a:cs typeface="Palanquin SemiBold"/>
                <a:sym typeface="Palanquin Semi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1" name="Google Shape;391;p34"/>
          <p:cNvSpPr txBox="1">
            <a:spLocks noGrp="1"/>
          </p:cNvSpPr>
          <p:nvPr>
            <p:ph type="subTitle" idx="6"/>
          </p:nvPr>
        </p:nvSpPr>
        <p:spPr>
          <a:xfrm>
            <a:off x="5970301" y="3567100"/>
            <a:ext cx="2455200" cy="73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2" name="Google Shape;392;p34"/>
          <p:cNvSpPr/>
          <p:nvPr/>
        </p:nvSpPr>
        <p:spPr>
          <a:xfrm flipH="1">
            <a:off x="-203650" y="4711500"/>
            <a:ext cx="720750" cy="504975"/>
          </a:xfrm>
          <a:custGeom>
            <a:avLst/>
            <a:gdLst/>
            <a:ahLst/>
            <a:cxnLst/>
            <a:rect l="l" t="t" r="r" b="b"/>
            <a:pathLst>
              <a:path w="28830" h="20199" extrusionOk="0">
                <a:moveTo>
                  <a:pt x="16294" y="0"/>
                </a:moveTo>
                <a:cubicBezTo>
                  <a:pt x="11568" y="0"/>
                  <a:pt x="7077" y="1785"/>
                  <a:pt x="3750" y="5354"/>
                </a:cubicBezTo>
                <a:cubicBezTo>
                  <a:pt x="2229" y="6981"/>
                  <a:pt x="991" y="8785"/>
                  <a:pt x="0" y="10766"/>
                </a:cubicBezTo>
                <a:cubicBezTo>
                  <a:pt x="7932" y="16593"/>
                  <a:pt x="18027" y="20199"/>
                  <a:pt x="26488" y="20199"/>
                </a:cubicBezTo>
                <a:cubicBezTo>
                  <a:pt x="27272" y="20199"/>
                  <a:pt x="28042" y="20168"/>
                  <a:pt x="28795" y="20105"/>
                </a:cubicBezTo>
                <a:cubicBezTo>
                  <a:pt x="28795" y="20105"/>
                  <a:pt x="28795" y="13454"/>
                  <a:pt x="28830" y="4186"/>
                </a:cubicBezTo>
                <a:cubicBezTo>
                  <a:pt x="27627" y="1180"/>
                  <a:pt x="21118" y="437"/>
                  <a:pt x="18713" y="154"/>
                </a:cubicBezTo>
                <a:cubicBezTo>
                  <a:pt x="17903" y="51"/>
                  <a:pt x="17095" y="0"/>
                  <a:pt x="16294" y="0"/>
                </a:cubicBezTo>
                <a:close/>
              </a:path>
            </a:pathLst>
          </a:custGeom>
          <a:solidFill>
            <a:srgbClr val="30343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" name="Google Shape;393;p34"/>
          <p:cNvSpPr/>
          <p:nvPr/>
        </p:nvSpPr>
        <p:spPr>
          <a:xfrm flipH="1">
            <a:off x="-208975" y="3394125"/>
            <a:ext cx="1117850" cy="1586525"/>
          </a:xfrm>
          <a:custGeom>
            <a:avLst/>
            <a:gdLst/>
            <a:ahLst/>
            <a:cxnLst/>
            <a:rect l="l" t="t" r="r" b="b"/>
            <a:pathLst>
              <a:path w="44714" h="63461" extrusionOk="0">
                <a:moveTo>
                  <a:pt x="44713" y="1"/>
                </a:moveTo>
                <a:cubicBezTo>
                  <a:pt x="44678" y="7040"/>
                  <a:pt x="34879" y="11992"/>
                  <a:pt x="29502" y="14150"/>
                </a:cubicBezTo>
                <a:cubicBezTo>
                  <a:pt x="27415" y="14964"/>
                  <a:pt x="25258" y="15671"/>
                  <a:pt x="23100" y="16343"/>
                </a:cubicBezTo>
                <a:cubicBezTo>
                  <a:pt x="23595" y="17015"/>
                  <a:pt x="24019" y="17723"/>
                  <a:pt x="24373" y="18466"/>
                </a:cubicBezTo>
                <a:cubicBezTo>
                  <a:pt x="25541" y="21083"/>
                  <a:pt x="25682" y="24055"/>
                  <a:pt x="24798" y="26778"/>
                </a:cubicBezTo>
                <a:cubicBezTo>
                  <a:pt x="23666" y="30245"/>
                  <a:pt x="20836" y="33004"/>
                  <a:pt x="17475" y="34455"/>
                </a:cubicBezTo>
                <a:cubicBezTo>
                  <a:pt x="15798" y="35190"/>
                  <a:pt x="13648" y="35654"/>
                  <a:pt x="11545" y="35654"/>
                </a:cubicBezTo>
                <a:cubicBezTo>
                  <a:pt x="9702" y="35654"/>
                  <a:pt x="7895" y="35297"/>
                  <a:pt x="6474" y="34455"/>
                </a:cubicBezTo>
                <a:lnTo>
                  <a:pt x="6439" y="34455"/>
                </a:lnTo>
                <a:cubicBezTo>
                  <a:pt x="5342" y="33782"/>
                  <a:pt x="4493" y="32757"/>
                  <a:pt x="3679" y="31731"/>
                </a:cubicBezTo>
                <a:lnTo>
                  <a:pt x="3644" y="31695"/>
                </a:lnTo>
                <a:cubicBezTo>
                  <a:pt x="3113" y="33146"/>
                  <a:pt x="2689" y="34631"/>
                  <a:pt x="2371" y="36152"/>
                </a:cubicBezTo>
                <a:cubicBezTo>
                  <a:pt x="1" y="46835"/>
                  <a:pt x="6403" y="56669"/>
                  <a:pt x="15636" y="63461"/>
                </a:cubicBezTo>
                <a:cubicBezTo>
                  <a:pt x="16626" y="61515"/>
                  <a:pt x="17900" y="59676"/>
                  <a:pt x="19385" y="58049"/>
                </a:cubicBezTo>
                <a:cubicBezTo>
                  <a:pt x="22763" y="54488"/>
                  <a:pt x="27293" y="52708"/>
                  <a:pt x="32052" y="52708"/>
                </a:cubicBezTo>
                <a:cubicBezTo>
                  <a:pt x="32824" y="52708"/>
                  <a:pt x="33603" y="52755"/>
                  <a:pt x="34384" y="52849"/>
                </a:cubicBezTo>
                <a:cubicBezTo>
                  <a:pt x="36754" y="53132"/>
                  <a:pt x="43263" y="53910"/>
                  <a:pt x="44501" y="56881"/>
                </a:cubicBezTo>
                <a:cubicBezTo>
                  <a:pt x="44572" y="35454"/>
                  <a:pt x="44713" y="30"/>
                  <a:pt x="44713" y="1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4"/>
          <p:cNvSpPr/>
          <p:nvPr/>
        </p:nvSpPr>
        <p:spPr>
          <a:xfrm flipH="1">
            <a:off x="331375" y="3648825"/>
            <a:ext cx="688050" cy="537700"/>
          </a:xfrm>
          <a:custGeom>
            <a:avLst/>
            <a:gdLst/>
            <a:ahLst/>
            <a:cxnLst/>
            <a:rect l="l" t="t" r="r" b="b"/>
            <a:pathLst>
              <a:path w="27522" h="21508" extrusionOk="0">
                <a:moveTo>
                  <a:pt x="13885" y="0"/>
                </a:moveTo>
                <a:cubicBezTo>
                  <a:pt x="11736" y="0"/>
                  <a:pt x="9587" y="354"/>
                  <a:pt x="7535" y="1061"/>
                </a:cubicBezTo>
                <a:cubicBezTo>
                  <a:pt x="5519" y="1663"/>
                  <a:pt x="3715" y="2795"/>
                  <a:pt x="2265" y="4280"/>
                </a:cubicBezTo>
                <a:cubicBezTo>
                  <a:pt x="850" y="5801"/>
                  <a:pt x="1" y="7924"/>
                  <a:pt x="284" y="9940"/>
                </a:cubicBezTo>
                <a:cubicBezTo>
                  <a:pt x="567" y="11956"/>
                  <a:pt x="1840" y="13619"/>
                  <a:pt x="3114" y="15175"/>
                </a:cubicBezTo>
                <a:lnTo>
                  <a:pt x="8101" y="21507"/>
                </a:lnTo>
                <a:cubicBezTo>
                  <a:pt x="9057" y="18784"/>
                  <a:pt x="10507" y="16307"/>
                  <a:pt x="12382" y="14150"/>
                </a:cubicBezTo>
                <a:cubicBezTo>
                  <a:pt x="16450" y="9657"/>
                  <a:pt x="21968" y="7889"/>
                  <a:pt x="27522" y="6155"/>
                </a:cubicBezTo>
                <a:cubicBezTo>
                  <a:pt x="25647" y="3750"/>
                  <a:pt x="23100" y="1981"/>
                  <a:pt x="20235" y="1061"/>
                </a:cubicBezTo>
                <a:cubicBezTo>
                  <a:pt x="18183" y="354"/>
                  <a:pt x="16034" y="0"/>
                  <a:pt x="13885" y="0"/>
                </a:cubicBezTo>
                <a:close/>
              </a:path>
            </a:pathLst>
          </a:custGeom>
          <a:solidFill>
            <a:srgbClr val="CAD5D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" name="Google Shape;395;p34"/>
          <p:cNvSpPr/>
          <p:nvPr/>
        </p:nvSpPr>
        <p:spPr>
          <a:xfrm flipH="1">
            <a:off x="265925" y="3802700"/>
            <a:ext cx="550975" cy="481800"/>
          </a:xfrm>
          <a:custGeom>
            <a:avLst/>
            <a:gdLst/>
            <a:ahLst/>
            <a:cxnLst/>
            <a:rect l="l" t="t" r="r" b="b"/>
            <a:pathLst>
              <a:path w="22039" h="19272" extrusionOk="0">
                <a:moveTo>
                  <a:pt x="19421" y="0"/>
                </a:moveTo>
                <a:cubicBezTo>
                  <a:pt x="13867" y="1734"/>
                  <a:pt x="8384" y="3502"/>
                  <a:pt x="4281" y="7995"/>
                </a:cubicBezTo>
                <a:cubicBezTo>
                  <a:pt x="2406" y="10152"/>
                  <a:pt x="920" y="12629"/>
                  <a:pt x="0" y="15352"/>
                </a:cubicBezTo>
                <a:cubicBezTo>
                  <a:pt x="814" y="16378"/>
                  <a:pt x="1663" y="17439"/>
                  <a:pt x="2795" y="18112"/>
                </a:cubicBezTo>
                <a:cubicBezTo>
                  <a:pt x="4221" y="18931"/>
                  <a:pt x="6011" y="19272"/>
                  <a:pt x="7835" y="19272"/>
                </a:cubicBezTo>
                <a:cubicBezTo>
                  <a:pt x="9948" y="19272"/>
                  <a:pt x="12106" y="18814"/>
                  <a:pt x="13796" y="18112"/>
                </a:cubicBezTo>
                <a:cubicBezTo>
                  <a:pt x="17157" y="16661"/>
                  <a:pt x="19987" y="13902"/>
                  <a:pt x="21119" y="10400"/>
                </a:cubicBezTo>
                <a:cubicBezTo>
                  <a:pt x="22038" y="7676"/>
                  <a:pt x="21862" y="4740"/>
                  <a:pt x="20694" y="2123"/>
                </a:cubicBezTo>
                <a:cubicBezTo>
                  <a:pt x="20340" y="1380"/>
                  <a:pt x="19916" y="637"/>
                  <a:pt x="19421" y="0"/>
                </a:cubicBezTo>
                <a:close/>
              </a:path>
            </a:pathLst>
          </a:custGeom>
          <a:solidFill>
            <a:srgbClr val="FFD8B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" name="Google Shape;396;p34"/>
          <p:cNvSpPr/>
          <p:nvPr/>
        </p:nvSpPr>
        <p:spPr>
          <a:xfrm rot="10800000">
            <a:off x="7360250" y="0"/>
            <a:ext cx="1783750" cy="545675"/>
          </a:xfrm>
          <a:custGeom>
            <a:avLst/>
            <a:gdLst/>
            <a:ahLst/>
            <a:cxnLst/>
            <a:rect l="l" t="t" r="r" b="b"/>
            <a:pathLst>
              <a:path w="71350" h="21827" extrusionOk="0">
                <a:moveTo>
                  <a:pt x="34242" y="1"/>
                </a:moveTo>
                <a:cubicBezTo>
                  <a:pt x="29988" y="1"/>
                  <a:pt x="25770" y="443"/>
                  <a:pt x="21791" y="1239"/>
                </a:cubicBezTo>
                <a:cubicBezTo>
                  <a:pt x="21069" y="1389"/>
                  <a:pt x="5824" y="3432"/>
                  <a:pt x="1272" y="3432"/>
                </a:cubicBezTo>
                <a:cubicBezTo>
                  <a:pt x="470" y="3432"/>
                  <a:pt x="0" y="3368"/>
                  <a:pt x="0" y="3220"/>
                </a:cubicBezTo>
                <a:lnTo>
                  <a:pt x="0" y="21827"/>
                </a:lnTo>
                <a:lnTo>
                  <a:pt x="71349" y="21827"/>
                </a:lnTo>
                <a:cubicBezTo>
                  <a:pt x="70960" y="19456"/>
                  <a:pt x="70040" y="17193"/>
                  <a:pt x="68625" y="15247"/>
                </a:cubicBezTo>
                <a:lnTo>
                  <a:pt x="67777" y="15212"/>
                </a:lnTo>
                <a:cubicBezTo>
                  <a:pt x="63850" y="14964"/>
                  <a:pt x="60030" y="13797"/>
                  <a:pt x="56634" y="11887"/>
                </a:cubicBezTo>
                <a:cubicBezTo>
                  <a:pt x="52424" y="9410"/>
                  <a:pt x="49028" y="5767"/>
                  <a:pt x="46906" y="1416"/>
                </a:cubicBezTo>
                <a:cubicBezTo>
                  <a:pt x="42785" y="443"/>
                  <a:pt x="38496" y="1"/>
                  <a:pt x="3424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" name="Google Shape;397;p34"/>
          <p:cNvSpPr/>
          <p:nvPr/>
        </p:nvSpPr>
        <p:spPr>
          <a:xfrm rot="10800000">
            <a:off x="7428350" y="164475"/>
            <a:ext cx="543025" cy="345825"/>
          </a:xfrm>
          <a:custGeom>
            <a:avLst/>
            <a:gdLst/>
            <a:ahLst/>
            <a:cxnLst/>
            <a:rect l="l" t="t" r="r" b="b"/>
            <a:pathLst>
              <a:path w="21721" h="13833" extrusionOk="0">
                <a:moveTo>
                  <a:pt x="1" y="1"/>
                </a:moveTo>
                <a:cubicBezTo>
                  <a:pt x="2159" y="4352"/>
                  <a:pt x="5519" y="7995"/>
                  <a:pt x="9729" y="10472"/>
                </a:cubicBezTo>
                <a:cubicBezTo>
                  <a:pt x="13125" y="12382"/>
                  <a:pt x="16945" y="13549"/>
                  <a:pt x="20872" y="13797"/>
                </a:cubicBezTo>
                <a:lnTo>
                  <a:pt x="21720" y="13832"/>
                </a:lnTo>
                <a:cubicBezTo>
                  <a:pt x="21438" y="13408"/>
                  <a:pt x="21119" y="12983"/>
                  <a:pt x="20801" y="12594"/>
                </a:cubicBezTo>
                <a:cubicBezTo>
                  <a:pt x="15495" y="5873"/>
                  <a:pt x="8066" y="1911"/>
                  <a:pt x="1" y="1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2_1"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5"/>
          <p:cNvSpPr txBox="1">
            <a:spLocks noGrp="1"/>
          </p:cNvSpPr>
          <p:nvPr>
            <p:ph type="title"/>
          </p:nvPr>
        </p:nvSpPr>
        <p:spPr>
          <a:xfrm>
            <a:off x="716250" y="540865"/>
            <a:ext cx="25623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400" name="Google Shape;400;p35"/>
          <p:cNvSpPr txBox="1">
            <a:spLocks noGrp="1"/>
          </p:cNvSpPr>
          <p:nvPr>
            <p:ph type="subTitle" idx="1"/>
          </p:nvPr>
        </p:nvSpPr>
        <p:spPr>
          <a:xfrm>
            <a:off x="716239" y="1382530"/>
            <a:ext cx="2130600" cy="4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ayfair Display"/>
              <a:buNone/>
              <a:defRPr>
                <a:solidFill>
                  <a:schemeClr val="dk1"/>
                </a:solidFill>
                <a:latin typeface="Palanquin SemiBold"/>
                <a:ea typeface="Palanquin SemiBold"/>
                <a:cs typeface="Palanquin SemiBold"/>
                <a:sym typeface="Palanquin Semi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1" name="Google Shape;401;p35"/>
          <p:cNvSpPr txBox="1">
            <a:spLocks noGrp="1"/>
          </p:cNvSpPr>
          <p:nvPr>
            <p:ph type="subTitle" idx="2"/>
          </p:nvPr>
        </p:nvSpPr>
        <p:spPr>
          <a:xfrm>
            <a:off x="716239" y="1794884"/>
            <a:ext cx="21306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2" name="Google Shape;402;p35"/>
          <p:cNvSpPr txBox="1">
            <a:spLocks noGrp="1"/>
          </p:cNvSpPr>
          <p:nvPr>
            <p:ph type="subTitle" idx="3"/>
          </p:nvPr>
        </p:nvSpPr>
        <p:spPr>
          <a:xfrm>
            <a:off x="6275589" y="1382530"/>
            <a:ext cx="2130600" cy="4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ayfair Display"/>
              <a:buNone/>
              <a:defRPr>
                <a:solidFill>
                  <a:schemeClr val="dk1"/>
                </a:solidFill>
                <a:latin typeface="Palanquin SemiBold"/>
                <a:ea typeface="Palanquin SemiBold"/>
                <a:cs typeface="Palanquin SemiBold"/>
                <a:sym typeface="Palanquin Semi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3" name="Google Shape;403;p35"/>
          <p:cNvSpPr txBox="1">
            <a:spLocks noGrp="1"/>
          </p:cNvSpPr>
          <p:nvPr>
            <p:ph type="subTitle" idx="4"/>
          </p:nvPr>
        </p:nvSpPr>
        <p:spPr>
          <a:xfrm>
            <a:off x="6275589" y="1794884"/>
            <a:ext cx="21306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4" name="Google Shape;404;p35"/>
          <p:cNvSpPr txBox="1">
            <a:spLocks noGrp="1"/>
          </p:cNvSpPr>
          <p:nvPr>
            <p:ph type="subTitle" idx="5"/>
          </p:nvPr>
        </p:nvSpPr>
        <p:spPr>
          <a:xfrm>
            <a:off x="716239" y="3120567"/>
            <a:ext cx="2130600" cy="4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ayfair Display"/>
              <a:buNone/>
              <a:defRPr>
                <a:solidFill>
                  <a:schemeClr val="dk1"/>
                </a:solidFill>
                <a:latin typeface="Palanquin SemiBold"/>
                <a:ea typeface="Palanquin SemiBold"/>
                <a:cs typeface="Palanquin SemiBold"/>
                <a:sym typeface="Palanquin Semi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5" name="Google Shape;405;p35"/>
          <p:cNvSpPr txBox="1">
            <a:spLocks noGrp="1"/>
          </p:cNvSpPr>
          <p:nvPr>
            <p:ph type="subTitle" idx="6"/>
          </p:nvPr>
        </p:nvSpPr>
        <p:spPr>
          <a:xfrm>
            <a:off x="716239" y="3532239"/>
            <a:ext cx="21306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6" name="Google Shape;406;p35"/>
          <p:cNvSpPr txBox="1">
            <a:spLocks noGrp="1"/>
          </p:cNvSpPr>
          <p:nvPr>
            <p:ph type="subTitle" idx="7"/>
          </p:nvPr>
        </p:nvSpPr>
        <p:spPr>
          <a:xfrm>
            <a:off x="6275589" y="3120567"/>
            <a:ext cx="2130600" cy="4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ayfair Display"/>
              <a:buNone/>
              <a:defRPr>
                <a:solidFill>
                  <a:schemeClr val="dk1"/>
                </a:solidFill>
                <a:latin typeface="Palanquin SemiBold"/>
                <a:ea typeface="Palanquin SemiBold"/>
                <a:cs typeface="Palanquin SemiBold"/>
                <a:sym typeface="Palanquin Semi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7" name="Google Shape;407;p35"/>
          <p:cNvSpPr txBox="1">
            <a:spLocks noGrp="1"/>
          </p:cNvSpPr>
          <p:nvPr>
            <p:ph type="subTitle" idx="8"/>
          </p:nvPr>
        </p:nvSpPr>
        <p:spPr>
          <a:xfrm>
            <a:off x="6275589" y="3532239"/>
            <a:ext cx="21306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408" name="Google Shape;408;p35"/>
          <p:cNvGrpSpPr/>
          <p:nvPr/>
        </p:nvGrpSpPr>
        <p:grpSpPr>
          <a:xfrm rot="5400000">
            <a:off x="8425408" y="-1217177"/>
            <a:ext cx="900907" cy="3335276"/>
            <a:chOff x="2810675" y="1400175"/>
            <a:chExt cx="1201850" cy="2625375"/>
          </a:xfrm>
        </p:grpSpPr>
        <p:sp>
          <p:nvSpPr>
            <p:cNvPr id="409" name="Google Shape;409;p35"/>
            <p:cNvSpPr/>
            <p:nvPr/>
          </p:nvSpPr>
          <p:spPr>
            <a:xfrm>
              <a:off x="2811550" y="1400175"/>
              <a:ext cx="1200975" cy="2428325"/>
            </a:xfrm>
            <a:custGeom>
              <a:avLst/>
              <a:gdLst/>
              <a:ahLst/>
              <a:cxnLst/>
              <a:rect l="l" t="t" r="r" b="b"/>
              <a:pathLst>
                <a:path w="48039" h="97133" extrusionOk="0">
                  <a:moveTo>
                    <a:pt x="429" y="0"/>
                  </a:moveTo>
                  <a:cubicBezTo>
                    <a:pt x="160" y="0"/>
                    <a:pt x="1" y="52"/>
                    <a:pt x="1" y="173"/>
                  </a:cubicBezTo>
                  <a:cubicBezTo>
                    <a:pt x="1" y="633"/>
                    <a:pt x="72" y="62077"/>
                    <a:pt x="72" y="90447"/>
                  </a:cubicBezTo>
                  <a:cubicBezTo>
                    <a:pt x="5166" y="92004"/>
                    <a:pt x="10578" y="94161"/>
                    <a:pt x="14929" y="97133"/>
                  </a:cubicBezTo>
                  <a:cubicBezTo>
                    <a:pt x="32085" y="84115"/>
                    <a:pt x="48039" y="60875"/>
                    <a:pt x="31413" y="41278"/>
                  </a:cubicBezTo>
                  <a:cubicBezTo>
                    <a:pt x="28052" y="37281"/>
                    <a:pt x="24055" y="33885"/>
                    <a:pt x="21119" y="29604"/>
                  </a:cubicBezTo>
                  <a:cubicBezTo>
                    <a:pt x="18218" y="25324"/>
                    <a:pt x="17263" y="20372"/>
                    <a:pt x="16450" y="15384"/>
                  </a:cubicBezTo>
                  <a:cubicBezTo>
                    <a:pt x="15919" y="12201"/>
                    <a:pt x="15282" y="8982"/>
                    <a:pt x="13584" y="6258"/>
                  </a:cubicBezTo>
                  <a:cubicBezTo>
                    <a:pt x="11851" y="3463"/>
                    <a:pt x="9623" y="2367"/>
                    <a:pt x="6616" y="1482"/>
                  </a:cubicBezTo>
                  <a:cubicBezTo>
                    <a:pt x="6024" y="1334"/>
                    <a:pt x="1800" y="0"/>
                    <a:pt x="429" y="0"/>
                  </a:cubicBezTo>
                  <a:close/>
                </a:path>
              </a:pathLst>
            </a:custGeom>
            <a:solidFill>
              <a:srgbClr val="FFD8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35"/>
            <p:cNvSpPr/>
            <p:nvPr/>
          </p:nvSpPr>
          <p:spPr>
            <a:xfrm>
              <a:off x="2810675" y="3659575"/>
              <a:ext cx="374100" cy="365975"/>
            </a:xfrm>
            <a:custGeom>
              <a:avLst/>
              <a:gdLst/>
              <a:ahLst/>
              <a:cxnLst/>
              <a:rect l="l" t="t" r="r" b="b"/>
              <a:pathLst>
                <a:path w="14964" h="14639" extrusionOk="0">
                  <a:moveTo>
                    <a:pt x="1" y="0"/>
                  </a:moveTo>
                  <a:lnTo>
                    <a:pt x="1" y="14539"/>
                  </a:lnTo>
                  <a:cubicBezTo>
                    <a:pt x="1" y="14607"/>
                    <a:pt x="63" y="14639"/>
                    <a:pt x="178" y="14639"/>
                  </a:cubicBezTo>
                  <a:cubicBezTo>
                    <a:pt x="1427" y="14639"/>
                    <a:pt x="8883" y="10907"/>
                    <a:pt x="9304" y="10648"/>
                  </a:cubicBezTo>
                  <a:cubicBezTo>
                    <a:pt x="11179" y="9481"/>
                    <a:pt x="13054" y="8172"/>
                    <a:pt x="14964" y="6757"/>
                  </a:cubicBezTo>
                  <a:cubicBezTo>
                    <a:pt x="10577" y="3785"/>
                    <a:pt x="5094" y="1557"/>
                    <a:pt x="1" y="0"/>
                  </a:cubicBezTo>
                  <a:close/>
                </a:path>
              </a:pathLst>
            </a:custGeom>
            <a:solidFill>
              <a:srgbClr val="FEF4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1" name="Google Shape;411;p35"/>
          <p:cNvSpPr/>
          <p:nvPr/>
        </p:nvSpPr>
        <p:spPr>
          <a:xfrm rot="-3827617">
            <a:off x="6721359" y="-364131"/>
            <a:ext cx="713401" cy="893601"/>
          </a:xfrm>
          <a:custGeom>
            <a:avLst/>
            <a:gdLst/>
            <a:ahLst/>
            <a:cxnLst/>
            <a:rect l="l" t="t" r="r" b="b"/>
            <a:pathLst>
              <a:path w="39160" h="35746" extrusionOk="0">
                <a:moveTo>
                  <a:pt x="23251" y="0"/>
                </a:moveTo>
                <a:cubicBezTo>
                  <a:pt x="18548" y="0"/>
                  <a:pt x="13890" y="1974"/>
                  <a:pt x="10188" y="4960"/>
                </a:cubicBezTo>
                <a:cubicBezTo>
                  <a:pt x="5483" y="8781"/>
                  <a:pt x="2193" y="14051"/>
                  <a:pt x="814" y="19959"/>
                </a:cubicBezTo>
                <a:cubicBezTo>
                  <a:pt x="177" y="22753"/>
                  <a:pt x="0" y="25725"/>
                  <a:pt x="779" y="28484"/>
                </a:cubicBezTo>
                <a:cubicBezTo>
                  <a:pt x="1592" y="31278"/>
                  <a:pt x="3467" y="33790"/>
                  <a:pt x="6120" y="34957"/>
                </a:cubicBezTo>
                <a:cubicBezTo>
                  <a:pt x="7511" y="35551"/>
                  <a:pt x="8980" y="35746"/>
                  <a:pt x="10471" y="35746"/>
                </a:cubicBezTo>
                <a:cubicBezTo>
                  <a:pt x="11823" y="35746"/>
                  <a:pt x="13193" y="35585"/>
                  <a:pt x="14539" y="35417"/>
                </a:cubicBezTo>
                <a:lnTo>
                  <a:pt x="19279" y="34887"/>
                </a:lnTo>
                <a:cubicBezTo>
                  <a:pt x="21225" y="27210"/>
                  <a:pt x="25894" y="19994"/>
                  <a:pt x="32863" y="16068"/>
                </a:cubicBezTo>
                <a:cubicBezTo>
                  <a:pt x="34844" y="14936"/>
                  <a:pt x="36966" y="14051"/>
                  <a:pt x="39159" y="13415"/>
                </a:cubicBezTo>
                <a:cubicBezTo>
                  <a:pt x="38629" y="10549"/>
                  <a:pt x="37355" y="7861"/>
                  <a:pt x="35480" y="5633"/>
                </a:cubicBezTo>
                <a:cubicBezTo>
                  <a:pt x="32827" y="2590"/>
                  <a:pt x="29184" y="609"/>
                  <a:pt x="25186" y="114"/>
                </a:cubicBezTo>
                <a:cubicBezTo>
                  <a:pt x="24542" y="37"/>
                  <a:pt x="23896" y="0"/>
                  <a:pt x="2325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35"/>
          <p:cNvSpPr/>
          <p:nvPr/>
        </p:nvSpPr>
        <p:spPr>
          <a:xfrm rot="10800000" flipH="1">
            <a:off x="-304675" y="4429302"/>
            <a:ext cx="1493675" cy="754900"/>
          </a:xfrm>
          <a:custGeom>
            <a:avLst/>
            <a:gdLst/>
            <a:ahLst/>
            <a:cxnLst/>
            <a:rect l="l" t="t" r="r" b="b"/>
            <a:pathLst>
              <a:path w="59747" h="30196" extrusionOk="0">
                <a:moveTo>
                  <a:pt x="0" y="0"/>
                </a:moveTo>
                <a:lnTo>
                  <a:pt x="0" y="30139"/>
                </a:lnTo>
                <a:cubicBezTo>
                  <a:pt x="0" y="30178"/>
                  <a:pt x="76" y="30196"/>
                  <a:pt x="215" y="30196"/>
                </a:cubicBezTo>
                <a:cubicBezTo>
                  <a:pt x="1725" y="30196"/>
                  <a:pt x="10684" y="28099"/>
                  <a:pt x="11461" y="27839"/>
                </a:cubicBezTo>
                <a:cubicBezTo>
                  <a:pt x="15671" y="26495"/>
                  <a:pt x="19986" y="24762"/>
                  <a:pt x="23701" y="22286"/>
                </a:cubicBezTo>
                <a:cubicBezTo>
                  <a:pt x="28511" y="19138"/>
                  <a:pt x="33428" y="18076"/>
                  <a:pt x="39124" y="17829"/>
                </a:cubicBezTo>
                <a:cubicBezTo>
                  <a:pt x="45208" y="17546"/>
                  <a:pt x="51964" y="17546"/>
                  <a:pt x="57200" y="14008"/>
                </a:cubicBezTo>
                <a:cubicBezTo>
                  <a:pt x="58155" y="13372"/>
                  <a:pt x="59004" y="12593"/>
                  <a:pt x="59747" y="11744"/>
                </a:cubicBezTo>
                <a:cubicBezTo>
                  <a:pt x="54971" y="8879"/>
                  <a:pt x="51009" y="4847"/>
                  <a:pt x="48250" y="0"/>
                </a:cubicBezTo>
                <a:close/>
              </a:path>
            </a:pathLst>
          </a:custGeom>
          <a:solidFill>
            <a:srgbClr val="FFD8B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p35"/>
          <p:cNvSpPr/>
          <p:nvPr/>
        </p:nvSpPr>
        <p:spPr>
          <a:xfrm rot="10800000" flipH="1">
            <a:off x="902450" y="4890577"/>
            <a:ext cx="385600" cy="293625"/>
          </a:xfrm>
          <a:custGeom>
            <a:avLst/>
            <a:gdLst/>
            <a:ahLst/>
            <a:cxnLst/>
            <a:rect l="l" t="t" r="r" b="b"/>
            <a:pathLst>
              <a:path w="15424" h="11745" extrusionOk="0">
                <a:moveTo>
                  <a:pt x="0" y="0"/>
                </a:moveTo>
                <a:cubicBezTo>
                  <a:pt x="2724" y="4847"/>
                  <a:pt x="6686" y="8879"/>
                  <a:pt x="11497" y="11744"/>
                </a:cubicBezTo>
                <a:cubicBezTo>
                  <a:pt x="14291" y="8596"/>
                  <a:pt x="15423" y="4351"/>
                  <a:pt x="14787" y="0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7">
  <p:cSld name="CUSTOM_1_1_1">
    <p:bg>
      <p:bgPr>
        <a:solidFill>
          <a:schemeClr val="lt1"/>
        </a:solidFill>
        <a:effectLst/>
      </p:bgPr>
    </p:bg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36"/>
          <p:cNvSpPr txBox="1">
            <a:spLocks noGrp="1"/>
          </p:cNvSpPr>
          <p:nvPr>
            <p:ph type="title"/>
          </p:nvPr>
        </p:nvSpPr>
        <p:spPr>
          <a:xfrm>
            <a:off x="716250" y="540865"/>
            <a:ext cx="3855900" cy="54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416" name="Google Shape;416;p36"/>
          <p:cNvSpPr/>
          <p:nvPr/>
        </p:nvSpPr>
        <p:spPr>
          <a:xfrm>
            <a:off x="7126767" y="-339150"/>
            <a:ext cx="2127306" cy="1545218"/>
          </a:xfrm>
          <a:custGeom>
            <a:avLst/>
            <a:gdLst/>
            <a:ahLst/>
            <a:cxnLst/>
            <a:rect l="l" t="t" r="r" b="b"/>
            <a:pathLst>
              <a:path w="65688" h="47714" extrusionOk="0">
                <a:moveTo>
                  <a:pt x="65300" y="0"/>
                </a:moveTo>
                <a:lnTo>
                  <a:pt x="0" y="36"/>
                </a:lnTo>
                <a:lnTo>
                  <a:pt x="0" y="36"/>
                </a:lnTo>
                <a:cubicBezTo>
                  <a:pt x="531" y="36"/>
                  <a:pt x="1663" y="1486"/>
                  <a:pt x="1981" y="1804"/>
                </a:cubicBezTo>
                <a:cubicBezTo>
                  <a:pt x="2653" y="2476"/>
                  <a:pt x="3290" y="3219"/>
                  <a:pt x="3891" y="3997"/>
                </a:cubicBezTo>
                <a:lnTo>
                  <a:pt x="23524" y="3997"/>
                </a:lnTo>
                <a:cubicBezTo>
                  <a:pt x="25611" y="3997"/>
                  <a:pt x="24160" y="14999"/>
                  <a:pt x="23736" y="16272"/>
                </a:cubicBezTo>
                <a:cubicBezTo>
                  <a:pt x="22356" y="19916"/>
                  <a:pt x="19951" y="23064"/>
                  <a:pt x="16767" y="25292"/>
                </a:cubicBezTo>
                <a:cubicBezTo>
                  <a:pt x="12664" y="28122"/>
                  <a:pt x="7888" y="30033"/>
                  <a:pt x="4139" y="33393"/>
                </a:cubicBezTo>
                <a:cubicBezTo>
                  <a:pt x="4139" y="33570"/>
                  <a:pt x="4103" y="33782"/>
                  <a:pt x="4068" y="33959"/>
                </a:cubicBezTo>
                <a:cubicBezTo>
                  <a:pt x="3431" y="41175"/>
                  <a:pt x="7464" y="47260"/>
                  <a:pt x="14999" y="47684"/>
                </a:cubicBezTo>
                <a:cubicBezTo>
                  <a:pt x="15353" y="47704"/>
                  <a:pt x="15707" y="47714"/>
                  <a:pt x="16062" y="47714"/>
                </a:cubicBezTo>
                <a:cubicBezTo>
                  <a:pt x="19467" y="47714"/>
                  <a:pt x="22903" y="46828"/>
                  <a:pt x="26106" y="45738"/>
                </a:cubicBezTo>
                <a:cubicBezTo>
                  <a:pt x="31341" y="43934"/>
                  <a:pt x="36435" y="41670"/>
                  <a:pt x="41281" y="38982"/>
                </a:cubicBezTo>
                <a:cubicBezTo>
                  <a:pt x="44996" y="36930"/>
                  <a:pt x="48639" y="34454"/>
                  <a:pt x="52601" y="32792"/>
                </a:cubicBezTo>
                <a:cubicBezTo>
                  <a:pt x="55323" y="31693"/>
                  <a:pt x="58722" y="30806"/>
                  <a:pt x="61897" y="30806"/>
                </a:cubicBezTo>
                <a:cubicBezTo>
                  <a:pt x="63013" y="30806"/>
                  <a:pt x="64102" y="30916"/>
                  <a:pt x="65123" y="31164"/>
                </a:cubicBezTo>
                <a:cubicBezTo>
                  <a:pt x="65125" y="31165"/>
                  <a:pt x="65126" y="31165"/>
                  <a:pt x="65127" y="31165"/>
                </a:cubicBezTo>
                <a:cubicBezTo>
                  <a:pt x="65688" y="31165"/>
                  <a:pt x="65300" y="0"/>
                  <a:pt x="65300" y="0"/>
                </a:cubicBezTo>
                <a:close/>
              </a:path>
            </a:pathLst>
          </a:custGeom>
          <a:solidFill>
            <a:srgbClr val="CAD5D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" name="Google Shape;417;p36"/>
          <p:cNvSpPr/>
          <p:nvPr/>
        </p:nvSpPr>
        <p:spPr>
          <a:xfrm>
            <a:off x="7244744" y="-220007"/>
            <a:ext cx="711434" cy="962320"/>
          </a:xfrm>
          <a:custGeom>
            <a:avLst/>
            <a:gdLst/>
            <a:ahLst/>
            <a:cxnLst/>
            <a:rect l="l" t="t" r="r" b="b"/>
            <a:pathLst>
              <a:path w="21968" h="29715" extrusionOk="0">
                <a:moveTo>
                  <a:pt x="1" y="0"/>
                </a:moveTo>
                <a:cubicBezTo>
                  <a:pt x="2689" y="3573"/>
                  <a:pt x="4528" y="8278"/>
                  <a:pt x="4352" y="12841"/>
                </a:cubicBezTo>
                <a:cubicBezTo>
                  <a:pt x="4104" y="18607"/>
                  <a:pt x="1203" y="23983"/>
                  <a:pt x="531" y="29714"/>
                </a:cubicBezTo>
                <a:cubicBezTo>
                  <a:pt x="4245" y="26354"/>
                  <a:pt x="9021" y="24443"/>
                  <a:pt x="13124" y="21613"/>
                </a:cubicBezTo>
                <a:cubicBezTo>
                  <a:pt x="16308" y="19385"/>
                  <a:pt x="18713" y="16237"/>
                  <a:pt x="20093" y="12593"/>
                </a:cubicBezTo>
                <a:cubicBezTo>
                  <a:pt x="20517" y="11355"/>
                  <a:pt x="21968" y="318"/>
                  <a:pt x="19881" y="318"/>
                </a:cubicBezTo>
                <a:cubicBezTo>
                  <a:pt x="19881" y="318"/>
                  <a:pt x="9905" y="0"/>
                  <a:pt x="1" y="0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36"/>
          <p:cNvSpPr/>
          <p:nvPr/>
        </p:nvSpPr>
        <p:spPr>
          <a:xfrm rot="-6510446">
            <a:off x="7133673" y="875098"/>
            <a:ext cx="687990" cy="537653"/>
          </a:xfrm>
          <a:custGeom>
            <a:avLst/>
            <a:gdLst/>
            <a:ahLst/>
            <a:cxnLst/>
            <a:rect l="l" t="t" r="r" b="b"/>
            <a:pathLst>
              <a:path w="27522" h="21508" extrusionOk="0">
                <a:moveTo>
                  <a:pt x="13885" y="0"/>
                </a:moveTo>
                <a:cubicBezTo>
                  <a:pt x="11736" y="0"/>
                  <a:pt x="9587" y="354"/>
                  <a:pt x="7535" y="1061"/>
                </a:cubicBezTo>
                <a:cubicBezTo>
                  <a:pt x="5519" y="1663"/>
                  <a:pt x="3715" y="2795"/>
                  <a:pt x="2265" y="4280"/>
                </a:cubicBezTo>
                <a:cubicBezTo>
                  <a:pt x="850" y="5801"/>
                  <a:pt x="1" y="7924"/>
                  <a:pt x="284" y="9940"/>
                </a:cubicBezTo>
                <a:cubicBezTo>
                  <a:pt x="567" y="11956"/>
                  <a:pt x="1840" y="13619"/>
                  <a:pt x="3114" y="15175"/>
                </a:cubicBezTo>
                <a:lnTo>
                  <a:pt x="8101" y="21507"/>
                </a:lnTo>
                <a:cubicBezTo>
                  <a:pt x="9057" y="18784"/>
                  <a:pt x="10507" y="16307"/>
                  <a:pt x="12382" y="14150"/>
                </a:cubicBezTo>
                <a:cubicBezTo>
                  <a:pt x="16450" y="9657"/>
                  <a:pt x="21968" y="7889"/>
                  <a:pt x="27522" y="6155"/>
                </a:cubicBezTo>
                <a:cubicBezTo>
                  <a:pt x="25647" y="3750"/>
                  <a:pt x="23100" y="1981"/>
                  <a:pt x="20235" y="1061"/>
                </a:cubicBezTo>
                <a:cubicBezTo>
                  <a:pt x="18183" y="354"/>
                  <a:pt x="16034" y="0"/>
                  <a:pt x="13885" y="0"/>
                </a:cubicBezTo>
                <a:close/>
              </a:path>
            </a:pathLst>
          </a:custGeom>
          <a:solidFill>
            <a:srgbClr val="CAD5D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" name="Google Shape;419;p36"/>
          <p:cNvSpPr/>
          <p:nvPr/>
        </p:nvSpPr>
        <p:spPr>
          <a:xfrm rot="-6510446">
            <a:off x="7279080" y="736007"/>
            <a:ext cx="550927" cy="481758"/>
          </a:xfrm>
          <a:custGeom>
            <a:avLst/>
            <a:gdLst/>
            <a:ahLst/>
            <a:cxnLst/>
            <a:rect l="l" t="t" r="r" b="b"/>
            <a:pathLst>
              <a:path w="22039" h="19272" extrusionOk="0">
                <a:moveTo>
                  <a:pt x="19421" y="0"/>
                </a:moveTo>
                <a:cubicBezTo>
                  <a:pt x="13867" y="1734"/>
                  <a:pt x="8384" y="3502"/>
                  <a:pt x="4281" y="7995"/>
                </a:cubicBezTo>
                <a:cubicBezTo>
                  <a:pt x="2406" y="10152"/>
                  <a:pt x="920" y="12629"/>
                  <a:pt x="0" y="15352"/>
                </a:cubicBezTo>
                <a:cubicBezTo>
                  <a:pt x="814" y="16378"/>
                  <a:pt x="1663" y="17439"/>
                  <a:pt x="2795" y="18112"/>
                </a:cubicBezTo>
                <a:cubicBezTo>
                  <a:pt x="4221" y="18931"/>
                  <a:pt x="6011" y="19272"/>
                  <a:pt x="7835" y="19272"/>
                </a:cubicBezTo>
                <a:cubicBezTo>
                  <a:pt x="9948" y="19272"/>
                  <a:pt x="12106" y="18814"/>
                  <a:pt x="13796" y="18112"/>
                </a:cubicBezTo>
                <a:cubicBezTo>
                  <a:pt x="17157" y="16661"/>
                  <a:pt x="19987" y="13902"/>
                  <a:pt x="21119" y="10400"/>
                </a:cubicBezTo>
                <a:cubicBezTo>
                  <a:pt x="22038" y="7676"/>
                  <a:pt x="21862" y="4740"/>
                  <a:pt x="20694" y="2123"/>
                </a:cubicBezTo>
                <a:cubicBezTo>
                  <a:pt x="20340" y="1380"/>
                  <a:pt x="19916" y="637"/>
                  <a:pt x="19421" y="0"/>
                </a:cubicBezTo>
                <a:close/>
              </a:path>
            </a:pathLst>
          </a:custGeom>
          <a:solidFill>
            <a:srgbClr val="FFD8B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4">
  <p:cSld name="CUSTOM_1_1_1_1"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37"/>
          <p:cNvSpPr txBox="1">
            <a:spLocks noGrp="1"/>
          </p:cNvSpPr>
          <p:nvPr>
            <p:ph type="title"/>
          </p:nvPr>
        </p:nvSpPr>
        <p:spPr>
          <a:xfrm>
            <a:off x="716250" y="540608"/>
            <a:ext cx="3855900" cy="54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422" name="Google Shape;422;p37"/>
          <p:cNvSpPr txBox="1">
            <a:spLocks noGrp="1"/>
          </p:cNvSpPr>
          <p:nvPr>
            <p:ph type="subTitle" idx="1"/>
          </p:nvPr>
        </p:nvSpPr>
        <p:spPr>
          <a:xfrm>
            <a:off x="717444" y="3284084"/>
            <a:ext cx="2139600" cy="41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ayfair Display"/>
              <a:buNone/>
              <a:defRPr>
                <a:latin typeface="Palanquin SemiBold"/>
                <a:ea typeface="Palanquin SemiBold"/>
                <a:cs typeface="Palanquin SemiBold"/>
                <a:sym typeface="Palanquin SemiBold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3" name="Google Shape;423;p37"/>
          <p:cNvSpPr txBox="1">
            <a:spLocks noGrp="1"/>
          </p:cNvSpPr>
          <p:nvPr>
            <p:ph type="subTitle" idx="2"/>
          </p:nvPr>
        </p:nvSpPr>
        <p:spPr>
          <a:xfrm>
            <a:off x="716244" y="3695589"/>
            <a:ext cx="21420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4" name="Google Shape;424;p37"/>
          <p:cNvSpPr txBox="1">
            <a:spLocks noGrp="1"/>
          </p:cNvSpPr>
          <p:nvPr>
            <p:ph type="subTitle" idx="3"/>
          </p:nvPr>
        </p:nvSpPr>
        <p:spPr>
          <a:xfrm>
            <a:off x="3502200" y="3284083"/>
            <a:ext cx="2139600" cy="41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ayfair Display"/>
              <a:buNone/>
              <a:defRPr>
                <a:latin typeface="Palanquin SemiBold"/>
                <a:ea typeface="Palanquin SemiBold"/>
                <a:cs typeface="Palanquin SemiBold"/>
                <a:sym typeface="Palanquin SemiBold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5" name="Google Shape;425;p37"/>
          <p:cNvSpPr txBox="1">
            <a:spLocks noGrp="1"/>
          </p:cNvSpPr>
          <p:nvPr>
            <p:ph type="subTitle" idx="4"/>
          </p:nvPr>
        </p:nvSpPr>
        <p:spPr>
          <a:xfrm>
            <a:off x="3504150" y="3696295"/>
            <a:ext cx="21357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6" name="Google Shape;426;p37"/>
          <p:cNvSpPr txBox="1">
            <a:spLocks noGrp="1"/>
          </p:cNvSpPr>
          <p:nvPr>
            <p:ph type="subTitle" idx="5"/>
          </p:nvPr>
        </p:nvSpPr>
        <p:spPr>
          <a:xfrm>
            <a:off x="6285750" y="3284084"/>
            <a:ext cx="2142000" cy="41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ayfair Display"/>
              <a:buNone/>
              <a:defRPr>
                <a:latin typeface="Palanquin SemiBold"/>
                <a:ea typeface="Palanquin SemiBold"/>
                <a:cs typeface="Palanquin SemiBold"/>
                <a:sym typeface="Palanquin SemiBold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7" name="Google Shape;427;p37"/>
          <p:cNvSpPr txBox="1">
            <a:spLocks noGrp="1"/>
          </p:cNvSpPr>
          <p:nvPr>
            <p:ph type="subTitle" idx="6"/>
          </p:nvPr>
        </p:nvSpPr>
        <p:spPr>
          <a:xfrm>
            <a:off x="6285750" y="3695589"/>
            <a:ext cx="21420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8" name="Google Shape;428;p37"/>
          <p:cNvSpPr/>
          <p:nvPr/>
        </p:nvSpPr>
        <p:spPr>
          <a:xfrm rot="-5400000">
            <a:off x="8033525" y="227050"/>
            <a:ext cx="1590075" cy="630850"/>
          </a:xfrm>
          <a:custGeom>
            <a:avLst/>
            <a:gdLst/>
            <a:ahLst/>
            <a:cxnLst/>
            <a:rect l="l" t="t" r="r" b="b"/>
            <a:pathLst>
              <a:path w="63603" h="25234" extrusionOk="0">
                <a:moveTo>
                  <a:pt x="34152" y="0"/>
                </a:moveTo>
                <a:cubicBezTo>
                  <a:pt x="11142" y="0"/>
                  <a:pt x="0" y="25234"/>
                  <a:pt x="0" y="25234"/>
                </a:cubicBezTo>
                <a:lnTo>
                  <a:pt x="63603" y="25234"/>
                </a:lnTo>
                <a:cubicBezTo>
                  <a:pt x="63178" y="21519"/>
                  <a:pt x="62081" y="17876"/>
                  <a:pt x="60383" y="14515"/>
                </a:cubicBezTo>
                <a:cubicBezTo>
                  <a:pt x="50903" y="13454"/>
                  <a:pt x="42378" y="7865"/>
                  <a:pt x="36895" y="118"/>
                </a:cubicBezTo>
                <a:cubicBezTo>
                  <a:pt x="35963" y="39"/>
                  <a:pt x="35048" y="0"/>
                  <a:pt x="34152" y="0"/>
                </a:cubicBezTo>
                <a:close/>
              </a:path>
            </a:pathLst>
          </a:custGeom>
          <a:solidFill>
            <a:srgbClr val="FFD8B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9" name="Google Shape;429;p37"/>
          <p:cNvSpPr/>
          <p:nvPr/>
        </p:nvSpPr>
        <p:spPr>
          <a:xfrm rot="-5400000">
            <a:off x="8402450" y="-58450"/>
            <a:ext cx="587225" cy="359950"/>
          </a:xfrm>
          <a:custGeom>
            <a:avLst/>
            <a:gdLst/>
            <a:ahLst/>
            <a:cxnLst/>
            <a:rect l="l" t="t" r="r" b="b"/>
            <a:pathLst>
              <a:path w="23489" h="14398" extrusionOk="0">
                <a:moveTo>
                  <a:pt x="0" y="0"/>
                </a:moveTo>
                <a:lnTo>
                  <a:pt x="0" y="0"/>
                </a:lnTo>
                <a:cubicBezTo>
                  <a:pt x="5483" y="7747"/>
                  <a:pt x="14044" y="13336"/>
                  <a:pt x="23488" y="14397"/>
                </a:cubicBezTo>
                <a:cubicBezTo>
                  <a:pt x="19314" y="6297"/>
                  <a:pt x="12806" y="3467"/>
                  <a:pt x="12806" y="3467"/>
                </a:cubicBezTo>
                <a:cubicBezTo>
                  <a:pt x="8773" y="1592"/>
                  <a:pt x="4422" y="425"/>
                  <a:pt x="0" y="0"/>
                </a:cubicBezTo>
                <a:close/>
              </a:path>
            </a:pathLst>
          </a:custGeom>
          <a:solidFill>
            <a:srgbClr val="30343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" name="Google Shape;430;p37"/>
          <p:cNvSpPr/>
          <p:nvPr/>
        </p:nvSpPr>
        <p:spPr>
          <a:xfrm rot="-5400000">
            <a:off x="7526375" y="-749450"/>
            <a:ext cx="1039125" cy="1679150"/>
          </a:xfrm>
          <a:custGeom>
            <a:avLst/>
            <a:gdLst/>
            <a:ahLst/>
            <a:cxnLst/>
            <a:rect l="l" t="t" r="r" b="b"/>
            <a:pathLst>
              <a:path w="41565" h="67166" extrusionOk="0">
                <a:moveTo>
                  <a:pt x="41564" y="1"/>
                </a:moveTo>
                <a:cubicBezTo>
                  <a:pt x="35091" y="1"/>
                  <a:pt x="28264" y="107"/>
                  <a:pt x="21967" y="1982"/>
                </a:cubicBezTo>
                <a:cubicBezTo>
                  <a:pt x="22356" y="4104"/>
                  <a:pt x="22427" y="6262"/>
                  <a:pt x="22109" y="8384"/>
                </a:cubicBezTo>
                <a:cubicBezTo>
                  <a:pt x="21401" y="13124"/>
                  <a:pt x="18394" y="19067"/>
                  <a:pt x="13973" y="21367"/>
                </a:cubicBezTo>
                <a:lnTo>
                  <a:pt x="13937" y="21367"/>
                </a:lnTo>
                <a:cubicBezTo>
                  <a:pt x="12310" y="22216"/>
                  <a:pt x="10435" y="22463"/>
                  <a:pt x="8631" y="22675"/>
                </a:cubicBezTo>
                <a:lnTo>
                  <a:pt x="2087" y="23418"/>
                </a:lnTo>
                <a:cubicBezTo>
                  <a:pt x="2016" y="23843"/>
                  <a:pt x="1910" y="24232"/>
                  <a:pt x="1804" y="24621"/>
                </a:cubicBezTo>
                <a:cubicBezTo>
                  <a:pt x="0" y="33111"/>
                  <a:pt x="1769" y="42414"/>
                  <a:pt x="6155" y="49842"/>
                </a:cubicBezTo>
                <a:cubicBezTo>
                  <a:pt x="6650" y="50691"/>
                  <a:pt x="7216" y="51540"/>
                  <a:pt x="7782" y="52389"/>
                </a:cubicBezTo>
                <a:cubicBezTo>
                  <a:pt x="12204" y="52814"/>
                  <a:pt x="16555" y="53981"/>
                  <a:pt x="20623" y="55821"/>
                </a:cubicBezTo>
                <a:cubicBezTo>
                  <a:pt x="20623" y="55821"/>
                  <a:pt x="27096" y="58686"/>
                  <a:pt x="31270" y="66786"/>
                </a:cubicBezTo>
                <a:cubicBezTo>
                  <a:pt x="31553" y="66822"/>
                  <a:pt x="31801" y="66857"/>
                  <a:pt x="32049" y="66857"/>
                </a:cubicBezTo>
                <a:cubicBezTo>
                  <a:pt x="32770" y="66911"/>
                  <a:pt x="37826" y="67166"/>
                  <a:pt x="40260" y="67166"/>
                </a:cubicBezTo>
                <a:cubicBezTo>
                  <a:pt x="41050" y="67166"/>
                  <a:pt x="41564" y="67139"/>
                  <a:pt x="41564" y="67069"/>
                </a:cubicBezTo>
                <a:lnTo>
                  <a:pt x="41564" y="1"/>
                </a:lnTo>
                <a:close/>
              </a:path>
            </a:pathLst>
          </a:custGeom>
          <a:solidFill>
            <a:srgbClr val="FFA8A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1" name="Google Shape;431;p37"/>
          <p:cNvSpPr/>
          <p:nvPr/>
        </p:nvSpPr>
        <p:spPr>
          <a:xfrm rot="-5400000">
            <a:off x="7270488" y="35288"/>
            <a:ext cx="508525" cy="535925"/>
          </a:xfrm>
          <a:custGeom>
            <a:avLst/>
            <a:gdLst/>
            <a:ahLst/>
            <a:cxnLst/>
            <a:rect l="l" t="t" r="r" b="b"/>
            <a:pathLst>
              <a:path w="20341" h="21437" extrusionOk="0">
                <a:moveTo>
                  <a:pt x="19880" y="0"/>
                </a:moveTo>
                <a:cubicBezTo>
                  <a:pt x="17687" y="637"/>
                  <a:pt x="15565" y="1521"/>
                  <a:pt x="13584" y="2653"/>
                </a:cubicBezTo>
                <a:cubicBezTo>
                  <a:pt x="6615" y="6580"/>
                  <a:pt x="1946" y="13796"/>
                  <a:pt x="0" y="21437"/>
                </a:cubicBezTo>
                <a:lnTo>
                  <a:pt x="6544" y="20694"/>
                </a:lnTo>
                <a:cubicBezTo>
                  <a:pt x="8348" y="20446"/>
                  <a:pt x="10223" y="20234"/>
                  <a:pt x="11850" y="19385"/>
                </a:cubicBezTo>
                <a:lnTo>
                  <a:pt x="11886" y="19385"/>
                </a:lnTo>
                <a:cubicBezTo>
                  <a:pt x="16307" y="17086"/>
                  <a:pt x="19314" y="11143"/>
                  <a:pt x="20022" y="6403"/>
                </a:cubicBezTo>
                <a:cubicBezTo>
                  <a:pt x="20340" y="4280"/>
                  <a:pt x="20269" y="2087"/>
                  <a:pt x="19880" y="0"/>
                </a:cubicBezTo>
                <a:close/>
              </a:path>
            </a:pathLst>
          </a:custGeom>
          <a:solidFill>
            <a:srgbClr val="FFD8B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" name="Google Shape;432;p37"/>
          <p:cNvSpPr/>
          <p:nvPr/>
        </p:nvSpPr>
        <p:spPr>
          <a:xfrm rot="10800000" flipH="1">
            <a:off x="314150" y="4454052"/>
            <a:ext cx="1493675" cy="754900"/>
          </a:xfrm>
          <a:custGeom>
            <a:avLst/>
            <a:gdLst/>
            <a:ahLst/>
            <a:cxnLst/>
            <a:rect l="l" t="t" r="r" b="b"/>
            <a:pathLst>
              <a:path w="59747" h="30196" extrusionOk="0">
                <a:moveTo>
                  <a:pt x="0" y="0"/>
                </a:moveTo>
                <a:lnTo>
                  <a:pt x="0" y="30139"/>
                </a:lnTo>
                <a:cubicBezTo>
                  <a:pt x="0" y="30178"/>
                  <a:pt x="76" y="30196"/>
                  <a:pt x="215" y="30196"/>
                </a:cubicBezTo>
                <a:cubicBezTo>
                  <a:pt x="1725" y="30196"/>
                  <a:pt x="10684" y="28099"/>
                  <a:pt x="11461" y="27839"/>
                </a:cubicBezTo>
                <a:cubicBezTo>
                  <a:pt x="15671" y="26495"/>
                  <a:pt x="19986" y="24762"/>
                  <a:pt x="23701" y="22286"/>
                </a:cubicBezTo>
                <a:cubicBezTo>
                  <a:pt x="28511" y="19138"/>
                  <a:pt x="33428" y="18076"/>
                  <a:pt x="39124" y="17829"/>
                </a:cubicBezTo>
                <a:cubicBezTo>
                  <a:pt x="45208" y="17546"/>
                  <a:pt x="51964" y="17546"/>
                  <a:pt x="57200" y="14008"/>
                </a:cubicBezTo>
                <a:cubicBezTo>
                  <a:pt x="58155" y="13372"/>
                  <a:pt x="59004" y="12593"/>
                  <a:pt x="59747" y="11744"/>
                </a:cubicBezTo>
                <a:cubicBezTo>
                  <a:pt x="54971" y="8879"/>
                  <a:pt x="51009" y="4847"/>
                  <a:pt x="48250" y="0"/>
                </a:cubicBezTo>
                <a:close/>
              </a:path>
            </a:pathLst>
          </a:custGeom>
          <a:solidFill>
            <a:srgbClr val="FFD8B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p37"/>
          <p:cNvSpPr/>
          <p:nvPr/>
        </p:nvSpPr>
        <p:spPr>
          <a:xfrm rot="10800000" flipH="1">
            <a:off x="1521275" y="4915327"/>
            <a:ext cx="385600" cy="293625"/>
          </a:xfrm>
          <a:custGeom>
            <a:avLst/>
            <a:gdLst/>
            <a:ahLst/>
            <a:cxnLst/>
            <a:rect l="l" t="t" r="r" b="b"/>
            <a:pathLst>
              <a:path w="15424" h="11745" extrusionOk="0">
                <a:moveTo>
                  <a:pt x="0" y="0"/>
                </a:moveTo>
                <a:cubicBezTo>
                  <a:pt x="2724" y="4847"/>
                  <a:pt x="6686" y="8879"/>
                  <a:pt x="11497" y="11744"/>
                </a:cubicBezTo>
                <a:cubicBezTo>
                  <a:pt x="14291" y="8596"/>
                  <a:pt x="15423" y="4351"/>
                  <a:pt x="14787" y="0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" name="Google Shape;434;p37"/>
          <p:cNvSpPr/>
          <p:nvPr/>
        </p:nvSpPr>
        <p:spPr>
          <a:xfrm rot="-4440274" flipH="1">
            <a:off x="-533347" y="3955838"/>
            <a:ext cx="1197772" cy="1829997"/>
          </a:xfrm>
          <a:custGeom>
            <a:avLst/>
            <a:gdLst/>
            <a:ahLst/>
            <a:cxnLst/>
            <a:rect l="l" t="t" r="r" b="b"/>
            <a:pathLst>
              <a:path w="40080" h="64318" extrusionOk="0">
                <a:moveTo>
                  <a:pt x="38384" y="1"/>
                </a:moveTo>
                <a:cubicBezTo>
                  <a:pt x="35907" y="1"/>
                  <a:pt x="31554" y="296"/>
                  <a:pt x="31201" y="321"/>
                </a:cubicBezTo>
                <a:cubicBezTo>
                  <a:pt x="24833" y="1064"/>
                  <a:pt x="18537" y="3187"/>
                  <a:pt x="13337" y="7042"/>
                </a:cubicBezTo>
                <a:cubicBezTo>
                  <a:pt x="10648" y="9059"/>
                  <a:pt x="8278" y="11499"/>
                  <a:pt x="6368" y="14294"/>
                </a:cubicBezTo>
                <a:cubicBezTo>
                  <a:pt x="8597" y="15284"/>
                  <a:pt x="10578" y="16735"/>
                  <a:pt x="12205" y="18574"/>
                </a:cubicBezTo>
                <a:cubicBezTo>
                  <a:pt x="15884" y="22854"/>
                  <a:pt x="11922" y="29682"/>
                  <a:pt x="8385" y="32653"/>
                </a:cubicBezTo>
                <a:cubicBezTo>
                  <a:pt x="5944" y="34705"/>
                  <a:pt x="3078" y="36226"/>
                  <a:pt x="1" y="37110"/>
                </a:cubicBezTo>
                <a:cubicBezTo>
                  <a:pt x="107" y="41709"/>
                  <a:pt x="1239" y="46272"/>
                  <a:pt x="3220" y="50411"/>
                </a:cubicBezTo>
                <a:cubicBezTo>
                  <a:pt x="11285" y="52321"/>
                  <a:pt x="18714" y="56283"/>
                  <a:pt x="24020" y="63004"/>
                </a:cubicBezTo>
                <a:cubicBezTo>
                  <a:pt x="24338" y="63428"/>
                  <a:pt x="24657" y="63853"/>
                  <a:pt x="24939" y="64277"/>
                </a:cubicBezTo>
                <a:cubicBezTo>
                  <a:pt x="25522" y="64305"/>
                  <a:pt x="26105" y="64318"/>
                  <a:pt x="26686" y="64318"/>
                </a:cubicBezTo>
                <a:cubicBezTo>
                  <a:pt x="28331" y="64318"/>
                  <a:pt x="29970" y="64212"/>
                  <a:pt x="31590" y="64029"/>
                </a:cubicBezTo>
                <a:cubicBezTo>
                  <a:pt x="32439" y="63923"/>
                  <a:pt x="40080" y="62862"/>
                  <a:pt x="40080" y="62261"/>
                </a:cubicBezTo>
                <a:lnTo>
                  <a:pt x="40080" y="180"/>
                </a:lnTo>
                <a:cubicBezTo>
                  <a:pt x="40069" y="48"/>
                  <a:pt x="39378" y="1"/>
                  <a:pt x="38384" y="1"/>
                </a:cubicBezTo>
                <a:close/>
              </a:path>
            </a:pathLst>
          </a:custGeom>
          <a:solidFill>
            <a:srgbClr val="FFA8A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" name="Google Shape;435;p37"/>
          <p:cNvSpPr/>
          <p:nvPr/>
        </p:nvSpPr>
        <p:spPr>
          <a:xfrm rot="-4440274" flipH="1">
            <a:off x="-250174" y="4138062"/>
            <a:ext cx="482067" cy="650193"/>
          </a:xfrm>
          <a:custGeom>
            <a:avLst/>
            <a:gdLst/>
            <a:ahLst/>
            <a:cxnLst/>
            <a:rect l="l" t="t" r="r" b="b"/>
            <a:pathLst>
              <a:path w="16131" h="22852" extrusionOk="0">
                <a:moveTo>
                  <a:pt x="6615" y="1"/>
                </a:moveTo>
                <a:cubicBezTo>
                  <a:pt x="5483" y="1628"/>
                  <a:pt x="4528" y="3361"/>
                  <a:pt x="3715" y="5165"/>
                </a:cubicBezTo>
                <a:cubicBezTo>
                  <a:pt x="1203" y="10719"/>
                  <a:pt x="0" y="16768"/>
                  <a:pt x="213" y="22852"/>
                </a:cubicBezTo>
                <a:cubicBezTo>
                  <a:pt x="3325" y="21968"/>
                  <a:pt x="6155" y="20447"/>
                  <a:pt x="8632" y="18395"/>
                </a:cubicBezTo>
                <a:cubicBezTo>
                  <a:pt x="12169" y="15424"/>
                  <a:pt x="16131" y="8596"/>
                  <a:pt x="12452" y="4316"/>
                </a:cubicBezTo>
                <a:cubicBezTo>
                  <a:pt x="10825" y="2477"/>
                  <a:pt x="8844" y="1026"/>
                  <a:pt x="6615" y="1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ITLE_1">
    <p:bg>
      <p:bgPr>
        <a:solidFill>
          <a:schemeClr val="lt1"/>
        </a:solidFill>
        <a:effectLst/>
      </p:bgPr>
    </p:bg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38"/>
          <p:cNvSpPr txBox="1">
            <a:spLocks noGrp="1"/>
          </p:cNvSpPr>
          <p:nvPr>
            <p:ph type="ctrTitle"/>
          </p:nvPr>
        </p:nvSpPr>
        <p:spPr>
          <a:xfrm flipH="1">
            <a:off x="5014050" y="543200"/>
            <a:ext cx="3413700" cy="159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5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38" name="Google Shape;438;p38"/>
          <p:cNvSpPr txBox="1">
            <a:spLocks noGrp="1"/>
          </p:cNvSpPr>
          <p:nvPr>
            <p:ph type="subTitle" idx="1"/>
          </p:nvPr>
        </p:nvSpPr>
        <p:spPr>
          <a:xfrm>
            <a:off x="5014050" y="2134700"/>
            <a:ext cx="2614500" cy="134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39" name="Google Shape;439;p38"/>
          <p:cNvSpPr txBox="1"/>
          <p:nvPr/>
        </p:nvSpPr>
        <p:spPr>
          <a:xfrm>
            <a:off x="5008507" y="3786229"/>
            <a:ext cx="3424800" cy="60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CREDITS: This presentation template was created by </a:t>
            </a:r>
            <a:r>
              <a:rPr lang="en" sz="1200">
                <a:solidFill>
                  <a:srgbClr val="000000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, including icons by </a:t>
            </a:r>
            <a:r>
              <a:rPr lang="en" sz="1200">
                <a:solidFill>
                  <a:srgbClr val="000000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,</a:t>
            </a:r>
            <a:r>
              <a:rPr lang="en" sz="1200"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 sz="12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infographics &amp; images by Freepik</a:t>
            </a:r>
            <a:r>
              <a:rPr lang="en" sz="1200">
                <a:latin typeface="Lato"/>
                <a:ea typeface="Lato"/>
                <a:cs typeface="Lato"/>
                <a:sym typeface="Lato"/>
              </a:rPr>
              <a:t> and illustrations by Storyset</a:t>
            </a:r>
            <a:endParaRPr sz="12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40" name="Google Shape;440;p38"/>
          <p:cNvSpPr/>
          <p:nvPr/>
        </p:nvSpPr>
        <p:spPr>
          <a:xfrm>
            <a:off x="8403000" y="-294028"/>
            <a:ext cx="1009050" cy="527050"/>
          </a:xfrm>
          <a:custGeom>
            <a:avLst/>
            <a:gdLst/>
            <a:ahLst/>
            <a:cxnLst/>
            <a:rect l="l" t="t" r="r" b="b"/>
            <a:pathLst>
              <a:path w="40362" h="21082" extrusionOk="0">
                <a:moveTo>
                  <a:pt x="0" y="0"/>
                </a:moveTo>
                <a:cubicBezTo>
                  <a:pt x="602" y="1486"/>
                  <a:pt x="1274" y="2901"/>
                  <a:pt x="2052" y="4280"/>
                </a:cubicBezTo>
                <a:lnTo>
                  <a:pt x="16874" y="4280"/>
                </a:lnTo>
                <a:cubicBezTo>
                  <a:pt x="17510" y="8631"/>
                  <a:pt x="16378" y="12876"/>
                  <a:pt x="13549" y="16024"/>
                </a:cubicBezTo>
                <a:cubicBezTo>
                  <a:pt x="16838" y="18005"/>
                  <a:pt x="20446" y="19350"/>
                  <a:pt x="24161" y="20057"/>
                </a:cubicBezTo>
                <a:cubicBezTo>
                  <a:pt x="28167" y="20832"/>
                  <a:pt x="32294" y="21082"/>
                  <a:pt x="36390" y="21082"/>
                </a:cubicBezTo>
                <a:cubicBezTo>
                  <a:pt x="37719" y="21082"/>
                  <a:pt x="39045" y="21055"/>
                  <a:pt x="40362" y="21012"/>
                </a:cubicBezTo>
                <a:lnTo>
                  <a:pt x="40362" y="0"/>
                </a:lnTo>
                <a:close/>
              </a:path>
            </a:pathLst>
          </a:custGeom>
          <a:solidFill>
            <a:srgbClr val="CAD5D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p38"/>
          <p:cNvSpPr/>
          <p:nvPr/>
        </p:nvSpPr>
        <p:spPr>
          <a:xfrm>
            <a:off x="7248050" y="-187028"/>
            <a:ext cx="1493675" cy="754900"/>
          </a:xfrm>
          <a:custGeom>
            <a:avLst/>
            <a:gdLst/>
            <a:ahLst/>
            <a:cxnLst/>
            <a:rect l="l" t="t" r="r" b="b"/>
            <a:pathLst>
              <a:path w="59747" h="30196" extrusionOk="0">
                <a:moveTo>
                  <a:pt x="0" y="0"/>
                </a:moveTo>
                <a:lnTo>
                  <a:pt x="0" y="30139"/>
                </a:lnTo>
                <a:cubicBezTo>
                  <a:pt x="0" y="30178"/>
                  <a:pt x="76" y="30196"/>
                  <a:pt x="215" y="30196"/>
                </a:cubicBezTo>
                <a:cubicBezTo>
                  <a:pt x="1725" y="30196"/>
                  <a:pt x="10684" y="28099"/>
                  <a:pt x="11461" y="27839"/>
                </a:cubicBezTo>
                <a:cubicBezTo>
                  <a:pt x="15671" y="26495"/>
                  <a:pt x="19986" y="24762"/>
                  <a:pt x="23701" y="22286"/>
                </a:cubicBezTo>
                <a:cubicBezTo>
                  <a:pt x="28511" y="19138"/>
                  <a:pt x="33428" y="18076"/>
                  <a:pt x="39124" y="17829"/>
                </a:cubicBezTo>
                <a:cubicBezTo>
                  <a:pt x="45208" y="17546"/>
                  <a:pt x="51964" y="17546"/>
                  <a:pt x="57200" y="14008"/>
                </a:cubicBezTo>
                <a:cubicBezTo>
                  <a:pt x="58155" y="13372"/>
                  <a:pt x="59004" y="12593"/>
                  <a:pt x="59747" y="11744"/>
                </a:cubicBezTo>
                <a:cubicBezTo>
                  <a:pt x="54971" y="8879"/>
                  <a:pt x="51009" y="4847"/>
                  <a:pt x="48250" y="0"/>
                </a:cubicBezTo>
                <a:close/>
              </a:path>
            </a:pathLst>
          </a:custGeom>
          <a:solidFill>
            <a:srgbClr val="FFD8B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" name="Google Shape;442;p38"/>
          <p:cNvSpPr/>
          <p:nvPr/>
        </p:nvSpPr>
        <p:spPr>
          <a:xfrm>
            <a:off x="8455175" y="-187028"/>
            <a:ext cx="385600" cy="293625"/>
          </a:xfrm>
          <a:custGeom>
            <a:avLst/>
            <a:gdLst/>
            <a:ahLst/>
            <a:cxnLst/>
            <a:rect l="l" t="t" r="r" b="b"/>
            <a:pathLst>
              <a:path w="15424" h="11745" extrusionOk="0">
                <a:moveTo>
                  <a:pt x="0" y="0"/>
                </a:moveTo>
                <a:cubicBezTo>
                  <a:pt x="2724" y="4847"/>
                  <a:pt x="6686" y="8879"/>
                  <a:pt x="11497" y="11744"/>
                </a:cubicBezTo>
                <a:cubicBezTo>
                  <a:pt x="14291" y="8596"/>
                  <a:pt x="15423" y="4351"/>
                  <a:pt x="14787" y="0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p38"/>
          <p:cNvSpPr/>
          <p:nvPr/>
        </p:nvSpPr>
        <p:spPr>
          <a:xfrm rot="-6359726">
            <a:off x="6400553" y="-763912"/>
            <a:ext cx="1197772" cy="1829997"/>
          </a:xfrm>
          <a:custGeom>
            <a:avLst/>
            <a:gdLst/>
            <a:ahLst/>
            <a:cxnLst/>
            <a:rect l="l" t="t" r="r" b="b"/>
            <a:pathLst>
              <a:path w="40080" h="64318" extrusionOk="0">
                <a:moveTo>
                  <a:pt x="38384" y="1"/>
                </a:moveTo>
                <a:cubicBezTo>
                  <a:pt x="35907" y="1"/>
                  <a:pt x="31554" y="296"/>
                  <a:pt x="31201" y="321"/>
                </a:cubicBezTo>
                <a:cubicBezTo>
                  <a:pt x="24833" y="1064"/>
                  <a:pt x="18537" y="3187"/>
                  <a:pt x="13337" y="7042"/>
                </a:cubicBezTo>
                <a:cubicBezTo>
                  <a:pt x="10648" y="9059"/>
                  <a:pt x="8278" y="11499"/>
                  <a:pt x="6368" y="14294"/>
                </a:cubicBezTo>
                <a:cubicBezTo>
                  <a:pt x="8597" y="15284"/>
                  <a:pt x="10578" y="16735"/>
                  <a:pt x="12205" y="18574"/>
                </a:cubicBezTo>
                <a:cubicBezTo>
                  <a:pt x="15884" y="22854"/>
                  <a:pt x="11922" y="29682"/>
                  <a:pt x="8385" y="32653"/>
                </a:cubicBezTo>
                <a:cubicBezTo>
                  <a:pt x="5944" y="34705"/>
                  <a:pt x="3078" y="36226"/>
                  <a:pt x="1" y="37110"/>
                </a:cubicBezTo>
                <a:cubicBezTo>
                  <a:pt x="107" y="41709"/>
                  <a:pt x="1239" y="46272"/>
                  <a:pt x="3220" y="50411"/>
                </a:cubicBezTo>
                <a:cubicBezTo>
                  <a:pt x="11285" y="52321"/>
                  <a:pt x="18714" y="56283"/>
                  <a:pt x="24020" y="63004"/>
                </a:cubicBezTo>
                <a:cubicBezTo>
                  <a:pt x="24338" y="63428"/>
                  <a:pt x="24657" y="63853"/>
                  <a:pt x="24939" y="64277"/>
                </a:cubicBezTo>
                <a:cubicBezTo>
                  <a:pt x="25522" y="64305"/>
                  <a:pt x="26105" y="64318"/>
                  <a:pt x="26686" y="64318"/>
                </a:cubicBezTo>
                <a:cubicBezTo>
                  <a:pt x="28331" y="64318"/>
                  <a:pt x="29970" y="64212"/>
                  <a:pt x="31590" y="64029"/>
                </a:cubicBezTo>
                <a:cubicBezTo>
                  <a:pt x="32439" y="63923"/>
                  <a:pt x="40080" y="62862"/>
                  <a:pt x="40080" y="62261"/>
                </a:cubicBezTo>
                <a:lnTo>
                  <a:pt x="40080" y="180"/>
                </a:lnTo>
                <a:cubicBezTo>
                  <a:pt x="40069" y="48"/>
                  <a:pt x="39378" y="1"/>
                  <a:pt x="38384" y="1"/>
                </a:cubicBezTo>
                <a:close/>
              </a:path>
            </a:pathLst>
          </a:custGeom>
          <a:solidFill>
            <a:srgbClr val="FFA8A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" name="Google Shape;444;p38"/>
          <p:cNvSpPr/>
          <p:nvPr/>
        </p:nvSpPr>
        <p:spPr>
          <a:xfrm rot="-6359726">
            <a:off x="6683726" y="233669"/>
            <a:ext cx="482067" cy="650193"/>
          </a:xfrm>
          <a:custGeom>
            <a:avLst/>
            <a:gdLst/>
            <a:ahLst/>
            <a:cxnLst/>
            <a:rect l="l" t="t" r="r" b="b"/>
            <a:pathLst>
              <a:path w="16131" h="22852" extrusionOk="0">
                <a:moveTo>
                  <a:pt x="6615" y="1"/>
                </a:moveTo>
                <a:cubicBezTo>
                  <a:pt x="5483" y="1628"/>
                  <a:pt x="4528" y="3361"/>
                  <a:pt x="3715" y="5165"/>
                </a:cubicBezTo>
                <a:cubicBezTo>
                  <a:pt x="1203" y="10719"/>
                  <a:pt x="0" y="16768"/>
                  <a:pt x="213" y="22852"/>
                </a:cubicBezTo>
                <a:cubicBezTo>
                  <a:pt x="3325" y="21968"/>
                  <a:pt x="6155" y="20447"/>
                  <a:pt x="8632" y="18395"/>
                </a:cubicBezTo>
                <a:cubicBezTo>
                  <a:pt x="12169" y="15424"/>
                  <a:pt x="16131" y="8596"/>
                  <a:pt x="12452" y="4316"/>
                </a:cubicBezTo>
                <a:cubicBezTo>
                  <a:pt x="10825" y="2477"/>
                  <a:pt x="8844" y="1026"/>
                  <a:pt x="6615" y="1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5" name="Google Shape;445;p38"/>
          <p:cNvSpPr/>
          <p:nvPr/>
        </p:nvSpPr>
        <p:spPr>
          <a:xfrm flipH="1">
            <a:off x="5782" y="4440953"/>
            <a:ext cx="778410" cy="545373"/>
          </a:xfrm>
          <a:custGeom>
            <a:avLst/>
            <a:gdLst/>
            <a:ahLst/>
            <a:cxnLst/>
            <a:rect l="l" t="t" r="r" b="b"/>
            <a:pathLst>
              <a:path w="28830" h="20199" extrusionOk="0">
                <a:moveTo>
                  <a:pt x="16294" y="0"/>
                </a:moveTo>
                <a:cubicBezTo>
                  <a:pt x="11568" y="0"/>
                  <a:pt x="7077" y="1785"/>
                  <a:pt x="3750" y="5354"/>
                </a:cubicBezTo>
                <a:cubicBezTo>
                  <a:pt x="2229" y="6981"/>
                  <a:pt x="991" y="8785"/>
                  <a:pt x="0" y="10766"/>
                </a:cubicBezTo>
                <a:cubicBezTo>
                  <a:pt x="7932" y="16593"/>
                  <a:pt x="18027" y="20199"/>
                  <a:pt x="26488" y="20199"/>
                </a:cubicBezTo>
                <a:cubicBezTo>
                  <a:pt x="27272" y="20199"/>
                  <a:pt x="28042" y="20168"/>
                  <a:pt x="28795" y="20105"/>
                </a:cubicBezTo>
                <a:cubicBezTo>
                  <a:pt x="28795" y="20105"/>
                  <a:pt x="28795" y="13454"/>
                  <a:pt x="28830" y="4186"/>
                </a:cubicBezTo>
                <a:cubicBezTo>
                  <a:pt x="27627" y="1180"/>
                  <a:pt x="21118" y="437"/>
                  <a:pt x="18713" y="154"/>
                </a:cubicBezTo>
                <a:cubicBezTo>
                  <a:pt x="17903" y="51"/>
                  <a:pt x="17095" y="0"/>
                  <a:pt x="16294" y="0"/>
                </a:cubicBezTo>
                <a:close/>
              </a:path>
            </a:pathLst>
          </a:custGeom>
          <a:solidFill>
            <a:srgbClr val="30343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" name="Google Shape;446;p38"/>
          <p:cNvSpPr/>
          <p:nvPr/>
        </p:nvSpPr>
        <p:spPr>
          <a:xfrm flipH="1">
            <a:off x="48" y="3018125"/>
            <a:ext cx="1207278" cy="1713447"/>
          </a:xfrm>
          <a:custGeom>
            <a:avLst/>
            <a:gdLst/>
            <a:ahLst/>
            <a:cxnLst/>
            <a:rect l="l" t="t" r="r" b="b"/>
            <a:pathLst>
              <a:path w="44714" h="63461" extrusionOk="0">
                <a:moveTo>
                  <a:pt x="44713" y="1"/>
                </a:moveTo>
                <a:cubicBezTo>
                  <a:pt x="44678" y="7040"/>
                  <a:pt x="34879" y="11992"/>
                  <a:pt x="29502" y="14150"/>
                </a:cubicBezTo>
                <a:cubicBezTo>
                  <a:pt x="27415" y="14964"/>
                  <a:pt x="25258" y="15671"/>
                  <a:pt x="23100" y="16343"/>
                </a:cubicBezTo>
                <a:cubicBezTo>
                  <a:pt x="23595" y="17015"/>
                  <a:pt x="24019" y="17723"/>
                  <a:pt x="24373" y="18466"/>
                </a:cubicBezTo>
                <a:cubicBezTo>
                  <a:pt x="25541" y="21083"/>
                  <a:pt x="25682" y="24055"/>
                  <a:pt x="24798" y="26778"/>
                </a:cubicBezTo>
                <a:cubicBezTo>
                  <a:pt x="23666" y="30245"/>
                  <a:pt x="20836" y="33004"/>
                  <a:pt x="17475" y="34455"/>
                </a:cubicBezTo>
                <a:cubicBezTo>
                  <a:pt x="15798" y="35190"/>
                  <a:pt x="13648" y="35654"/>
                  <a:pt x="11545" y="35654"/>
                </a:cubicBezTo>
                <a:cubicBezTo>
                  <a:pt x="9702" y="35654"/>
                  <a:pt x="7895" y="35297"/>
                  <a:pt x="6474" y="34455"/>
                </a:cubicBezTo>
                <a:lnTo>
                  <a:pt x="6439" y="34455"/>
                </a:lnTo>
                <a:cubicBezTo>
                  <a:pt x="5342" y="33782"/>
                  <a:pt x="4493" y="32757"/>
                  <a:pt x="3679" y="31731"/>
                </a:cubicBezTo>
                <a:lnTo>
                  <a:pt x="3644" y="31695"/>
                </a:lnTo>
                <a:cubicBezTo>
                  <a:pt x="3113" y="33146"/>
                  <a:pt x="2689" y="34631"/>
                  <a:pt x="2371" y="36152"/>
                </a:cubicBezTo>
                <a:cubicBezTo>
                  <a:pt x="1" y="46835"/>
                  <a:pt x="6403" y="56669"/>
                  <a:pt x="15636" y="63461"/>
                </a:cubicBezTo>
                <a:cubicBezTo>
                  <a:pt x="16626" y="61515"/>
                  <a:pt x="17900" y="59676"/>
                  <a:pt x="19385" y="58049"/>
                </a:cubicBezTo>
                <a:cubicBezTo>
                  <a:pt x="22763" y="54488"/>
                  <a:pt x="27293" y="52708"/>
                  <a:pt x="32052" y="52708"/>
                </a:cubicBezTo>
                <a:cubicBezTo>
                  <a:pt x="32824" y="52708"/>
                  <a:pt x="33603" y="52755"/>
                  <a:pt x="34384" y="52849"/>
                </a:cubicBezTo>
                <a:cubicBezTo>
                  <a:pt x="36754" y="53132"/>
                  <a:pt x="43263" y="53910"/>
                  <a:pt x="44501" y="56881"/>
                </a:cubicBezTo>
                <a:cubicBezTo>
                  <a:pt x="44572" y="35454"/>
                  <a:pt x="44713" y="30"/>
                  <a:pt x="44713" y="1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" name="Google Shape;447;p38"/>
          <p:cNvSpPr/>
          <p:nvPr/>
        </p:nvSpPr>
        <p:spPr>
          <a:xfrm flipH="1">
            <a:off x="512936" y="3459406"/>
            <a:ext cx="595053" cy="520344"/>
          </a:xfrm>
          <a:custGeom>
            <a:avLst/>
            <a:gdLst/>
            <a:ahLst/>
            <a:cxnLst/>
            <a:rect l="l" t="t" r="r" b="b"/>
            <a:pathLst>
              <a:path w="22039" h="19272" extrusionOk="0">
                <a:moveTo>
                  <a:pt x="19421" y="0"/>
                </a:moveTo>
                <a:cubicBezTo>
                  <a:pt x="13867" y="1734"/>
                  <a:pt x="8384" y="3502"/>
                  <a:pt x="4281" y="7995"/>
                </a:cubicBezTo>
                <a:cubicBezTo>
                  <a:pt x="2406" y="10152"/>
                  <a:pt x="920" y="12629"/>
                  <a:pt x="0" y="15352"/>
                </a:cubicBezTo>
                <a:cubicBezTo>
                  <a:pt x="814" y="16378"/>
                  <a:pt x="1663" y="17439"/>
                  <a:pt x="2795" y="18112"/>
                </a:cubicBezTo>
                <a:cubicBezTo>
                  <a:pt x="4221" y="18931"/>
                  <a:pt x="6011" y="19272"/>
                  <a:pt x="7835" y="19272"/>
                </a:cubicBezTo>
                <a:cubicBezTo>
                  <a:pt x="9948" y="19272"/>
                  <a:pt x="12106" y="18814"/>
                  <a:pt x="13796" y="18112"/>
                </a:cubicBezTo>
                <a:cubicBezTo>
                  <a:pt x="17157" y="16661"/>
                  <a:pt x="19987" y="13902"/>
                  <a:pt x="21119" y="10400"/>
                </a:cubicBezTo>
                <a:cubicBezTo>
                  <a:pt x="22038" y="7676"/>
                  <a:pt x="21862" y="4740"/>
                  <a:pt x="20694" y="2123"/>
                </a:cubicBezTo>
                <a:cubicBezTo>
                  <a:pt x="20340" y="1380"/>
                  <a:pt x="19916" y="637"/>
                  <a:pt x="19421" y="0"/>
                </a:cubicBezTo>
                <a:close/>
              </a:path>
            </a:pathLst>
          </a:custGeom>
          <a:solidFill>
            <a:srgbClr val="FFD8B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8" name="Google Shape;448;p38"/>
          <p:cNvSpPr/>
          <p:nvPr/>
        </p:nvSpPr>
        <p:spPr>
          <a:xfrm>
            <a:off x="-48425" y="-1292850"/>
            <a:ext cx="1200975" cy="2428325"/>
          </a:xfrm>
          <a:custGeom>
            <a:avLst/>
            <a:gdLst/>
            <a:ahLst/>
            <a:cxnLst/>
            <a:rect l="l" t="t" r="r" b="b"/>
            <a:pathLst>
              <a:path w="48039" h="97133" extrusionOk="0">
                <a:moveTo>
                  <a:pt x="429" y="0"/>
                </a:moveTo>
                <a:cubicBezTo>
                  <a:pt x="160" y="0"/>
                  <a:pt x="1" y="52"/>
                  <a:pt x="1" y="173"/>
                </a:cubicBezTo>
                <a:cubicBezTo>
                  <a:pt x="1" y="633"/>
                  <a:pt x="72" y="62077"/>
                  <a:pt x="72" y="90447"/>
                </a:cubicBezTo>
                <a:cubicBezTo>
                  <a:pt x="5166" y="92004"/>
                  <a:pt x="10578" y="94161"/>
                  <a:pt x="14929" y="97133"/>
                </a:cubicBezTo>
                <a:cubicBezTo>
                  <a:pt x="32085" y="84115"/>
                  <a:pt x="48039" y="60875"/>
                  <a:pt x="31413" y="41278"/>
                </a:cubicBezTo>
                <a:cubicBezTo>
                  <a:pt x="28052" y="37281"/>
                  <a:pt x="24055" y="33885"/>
                  <a:pt x="21119" y="29604"/>
                </a:cubicBezTo>
                <a:cubicBezTo>
                  <a:pt x="18218" y="25324"/>
                  <a:pt x="17263" y="20372"/>
                  <a:pt x="16450" y="15384"/>
                </a:cubicBezTo>
                <a:cubicBezTo>
                  <a:pt x="15919" y="12201"/>
                  <a:pt x="15282" y="8982"/>
                  <a:pt x="13584" y="6258"/>
                </a:cubicBezTo>
                <a:cubicBezTo>
                  <a:pt x="11851" y="3463"/>
                  <a:pt x="9623" y="2367"/>
                  <a:pt x="6616" y="1482"/>
                </a:cubicBezTo>
                <a:cubicBezTo>
                  <a:pt x="6024" y="1334"/>
                  <a:pt x="1800" y="0"/>
                  <a:pt x="42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9" name="Google Shape;449;p38"/>
          <p:cNvSpPr/>
          <p:nvPr/>
        </p:nvSpPr>
        <p:spPr>
          <a:xfrm>
            <a:off x="-49300" y="966550"/>
            <a:ext cx="374100" cy="365975"/>
          </a:xfrm>
          <a:custGeom>
            <a:avLst/>
            <a:gdLst/>
            <a:ahLst/>
            <a:cxnLst/>
            <a:rect l="l" t="t" r="r" b="b"/>
            <a:pathLst>
              <a:path w="14964" h="14639" extrusionOk="0">
                <a:moveTo>
                  <a:pt x="1" y="0"/>
                </a:moveTo>
                <a:lnTo>
                  <a:pt x="1" y="14539"/>
                </a:lnTo>
                <a:cubicBezTo>
                  <a:pt x="1" y="14607"/>
                  <a:pt x="63" y="14639"/>
                  <a:pt x="178" y="14639"/>
                </a:cubicBezTo>
                <a:cubicBezTo>
                  <a:pt x="1427" y="14639"/>
                  <a:pt x="8883" y="10907"/>
                  <a:pt x="9304" y="10648"/>
                </a:cubicBezTo>
                <a:cubicBezTo>
                  <a:pt x="11179" y="9481"/>
                  <a:pt x="13054" y="8172"/>
                  <a:pt x="14964" y="6757"/>
                </a:cubicBezTo>
                <a:cubicBezTo>
                  <a:pt x="10577" y="3785"/>
                  <a:pt x="5094" y="1557"/>
                  <a:pt x="1" y="0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4"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39"/>
          <p:cNvSpPr/>
          <p:nvPr/>
        </p:nvSpPr>
        <p:spPr>
          <a:xfrm rot="10800000" flipH="1">
            <a:off x="7517437" y="4250066"/>
            <a:ext cx="503166" cy="909647"/>
          </a:xfrm>
          <a:custGeom>
            <a:avLst/>
            <a:gdLst/>
            <a:ahLst/>
            <a:cxnLst/>
            <a:rect l="l" t="t" r="r" b="b"/>
            <a:pathLst>
              <a:path w="25152" h="45471" extrusionOk="0">
                <a:moveTo>
                  <a:pt x="1" y="0"/>
                </a:moveTo>
                <a:lnTo>
                  <a:pt x="1" y="40574"/>
                </a:lnTo>
                <a:cubicBezTo>
                  <a:pt x="1" y="41777"/>
                  <a:pt x="2795" y="44005"/>
                  <a:pt x="3644" y="44571"/>
                </a:cubicBezTo>
                <a:cubicBezTo>
                  <a:pt x="4616" y="45195"/>
                  <a:pt x="5603" y="45471"/>
                  <a:pt x="6563" y="45471"/>
                </a:cubicBezTo>
                <a:cubicBezTo>
                  <a:pt x="8818" y="45471"/>
                  <a:pt x="10921" y="43946"/>
                  <a:pt x="12311" y="41812"/>
                </a:cubicBezTo>
                <a:cubicBezTo>
                  <a:pt x="14716" y="38027"/>
                  <a:pt x="16980" y="33641"/>
                  <a:pt x="20199" y="30316"/>
                </a:cubicBezTo>
                <a:cubicBezTo>
                  <a:pt x="20482" y="29997"/>
                  <a:pt x="20800" y="29679"/>
                  <a:pt x="21154" y="29396"/>
                </a:cubicBezTo>
                <a:cubicBezTo>
                  <a:pt x="21826" y="23665"/>
                  <a:pt x="24727" y="18289"/>
                  <a:pt x="24939" y="12487"/>
                </a:cubicBezTo>
                <a:cubicBezTo>
                  <a:pt x="25151" y="7960"/>
                  <a:pt x="23560" y="3573"/>
                  <a:pt x="20871" y="0"/>
                </a:cubicBezTo>
                <a:close/>
              </a:path>
            </a:pathLst>
          </a:custGeom>
          <a:solidFill>
            <a:srgbClr val="FFA8A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p39"/>
          <p:cNvSpPr/>
          <p:nvPr/>
        </p:nvSpPr>
        <p:spPr>
          <a:xfrm rot="10800000" flipH="1">
            <a:off x="7929992" y="4571627"/>
            <a:ext cx="439470" cy="594449"/>
          </a:xfrm>
          <a:custGeom>
            <a:avLst/>
            <a:gdLst/>
            <a:ahLst/>
            <a:cxnLst/>
            <a:rect l="l" t="t" r="r" b="b"/>
            <a:pathLst>
              <a:path w="21968" h="29715" extrusionOk="0">
                <a:moveTo>
                  <a:pt x="1" y="0"/>
                </a:moveTo>
                <a:cubicBezTo>
                  <a:pt x="2689" y="3573"/>
                  <a:pt x="4528" y="8278"/>
                  <a:pt x="4352" y="12841"/>
                </a:cubicBezTo>
                <a:cubicBezTo>
                  <a:pt x="4104" y="18607"/>
                  <a:pt x="1203" y="23983"/>
                  <a:pt x="531" y="29714"/>
                </a:cubicBezTo>
                <a:cubicBezTo>
                  <a:pt x="4245" y="26354"/>
                  <a:pt x="9021" y="24443"/>
                  <a:pt x="13124" y="21613"/>
                </a:cubicBezTo>
                <a:cubicBezTo>
                  <a:pt x="16308" y="19385"/>
                  <a:pt x="18713" y="16237"/>
                  <a:pt x="20093" y="12593"/>
                </a:cubicBezTo>
                <a:cubicBezTo>
                  <a:pt x="20517" y="11355"/>
                  <a:pt x="21968" y="318"/>
                  <a:pt x="19881" y="318"/>
                </a:cubicBezTo>
                <a:cubicBezTo>
                  <a:pt x="19881" y="318"/>
                  <a:pt x="9905" y="0"/>
                  <a:pt x="1" y="0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" name="Google Shape;453;p39"/>
          <p:cNvSpPr/>
          <p:nvPr/>
        </p:nvSpPr>
        <p:spPr>
          <a:xfrm rot="10800000" flipH="1">
            <a:off x="6962268" y="4226313"/>
            <a:ext cx="434529" cy="276729"/>
          </a:xfrm>
          <a:custGeom>
            <a:avLst/>
            <a:gdLst/>
            <a:ahLst/>
            <a:cxnLst/>
            <a:rect l="l" t="t" r="r" b="b"/>
            <a:pathLst>
              <a:path w="21721" h="13833" extrusionOk="0">
                <a:moveTo>
                  <a:pt x="1" y="1"/>
                </a:moveTo>
                <a:cubicBezTo>
                  <a:pt x="2159" y="4352"/>
                  <a:pt x="5519" y="7995"/>
                  <a:pt x="9729" y="10472"/>
                </a:cubicBezTo>
                <a:cubicBezTo>
                  <a:pt x="13125" y="12382"/>
                  <a:pt x="16945" y="13549"/>
                  <a:pt x="20872" y="13797"/>
                </a:cubicBezTo>
                <a:lnTo>
                  <a:pt x="21720" y="13832"/>
                </a:lnTo>
                <a:cubicBezTo>
                  <a:pt x="21438" y="13408"/>
                  <a:pt x="21119" y="12983"/>
                  <a:pt x="20801" y="12594"/>
                </a:cubicBezTo>
                <a:cubicBezTo>
                  <a:pt x="15495" y="5873"/>
                  <a:pt x="8066" y="1911"/>
                  <a:pt x="1" y="1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" name="Google Shape;454;p39"/>
          <p:cNvSpPr/>
          <p:nvPr/>
        </p:nvSpPr>
        <p:spPr>
          <a:xfrm rot="10800000" flipH="1">
            <a:off x="6892931" y="4769795"/>
            <a:ext cx="322701" cy="457154"/>
          </a:xfrm>
          <a:custGeom>
            <a:avLst/>
            <a:gdLst/>
            <a:ahLst/>
            <a:cxnLst/>
            <a:rect l="l" t="t" r="r" b="b"/>
            <a:pathLst>
              <a:path w="16131" h="22852" extrusionOk="0">
                <a:moveTo>
                  <a:pt x="6615" y="1"/>
                </a:moveTo>
                <a:cubicBezTo>
                  <a:pt x="5483" y="1628"/>
                  <a:pt x="4528" y="3361"/>
                  <a:pt x="3715" y="5165"/>
                </a:cubicBezTo>
                <a:cubicBezTo>
                  <a:pt x="1203" y="10719"/>
                  <a:pt x="0" y="16768"/>
                  <a:pt x="213" y="22852"/>
                </a:cubicBezTo>
                <a:cubicBezTo>
                  <a:pt x="3325" y="21968"/>
                  <a:pt x="6155" y="20447"/>
                  <a:pt x="8632" y="18395"/>
                </a:cubicBezTo>
                <a:cubicBezTo>
                  <a:pt x="12169" y="15424"/>
                  <a:pt x="16131" y="8596"/>
                  <a:pt x="12452" y="4316"/>
                </a:cubicBezTo>
                <a:cubicBezTo>
                  <a:pt x="10825" y="2477"/>
                  <a:pt x="8844" y="1026"/>
                  <a:pt x="661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" name="Google Shape;455;p39"/>
          <p:cNvSpPr/>
          <p:nvPr/>
        </p:nvSpPr>
        <p:spPr>
          <a:xfrm rot="10800000" flipH="1">
            <a:off x="7857115" y="4285154"/>
            <a:ext cx="1314088" cy="954519"/>
          </a:xfrm>
          <a:custGeom>
            <a:avLst/>
            <a:gdLst/>
            <a:ahLst/>
            <a:cxnLst/>
            <a:rect l="l" t="t" r="r" b="b"/>
            <a:pathLst>
              <a:path w="65688" h="47714" extrusionOk="0">
                <a:moveTo>
                  <a:pt x="65300" y="0"/>
                </a:moveTo>
                <a:lnTo>
                  <a:pt x="0" y="36"/>
                </a:lnTo>
                <a:lnTo>
                  <a:pt x="0" y="36"/>
                </a:lnTo>
                <a:cubicBezTo>
                  <a:pt x="531" y="36"/>
                  <a:pt x="1663" y="1486"/>
                  <a:pt x="1981" y="1804"/>
                </a:cubicBezTo>
                <a:cubicBezTo>
                  <a:pt x="2653" y="2476"/>
                  <a:pt x="3290" y="3219"/>
                  <a:pt x="3891" y="3997"/>
                </a:cubicBezTo>
                <a:lnTo>
                  <a:pt x="23524" y="3997"/>
                </a:lnTo>
                <a:cubicBezTo>
                  <a:pt x="25611" y="3997"/>
                  <a:pt x="24160" y="14999"/>
                  <a:pt x="23736" y="16272"/>
                </a:cubicBezTo>
                <a:cubicBezTo>
                  <a:pt x="22356" y="19916"/>
                  <a:pt x="19951" y="23064"/>
                  <a:pt x="16767" y="25292"/>
                </a:cubicBezTo>
                <a:cubicBezTo>
                  <a:pt x="12664" y="28122"/>
                  <a:pt x="7888" y="30033"/>
                  <a:pt x="4139" y="33393"/>
                </a:cubicBezTo>
                <a:cubicBezTo>
                  <a:pt x="4139" y="33570"/>
                  <a:pt x="4103" y="33782"/>
                  <a:pt x="4068" y="33959"/>
                </a:cubicBezTo>
                <a:cubicBezTo>
                  <a:pt x="3431" y="41175"/>
                  <a:pt x="7464" y="47260"/>
                  <a:pt x="14999" y="47684"/>
                </a:cubicBezTo>
                <a:cubicBezTo>
                  <a:pt x="15353" y="47704"/>
                  <a:pt x="15707" y="47714"/>
                  <a:pt x="16062" y="47714"/>
                </a:cubicBezTo>
                <a:cubicBezTo>
                  <a:pt x="19467" y="47714"/>
                  <a:pt x="22903" y="46828"/>
                  <a:pt x="26106" y="45738"/>
                </a:cubicBezTo>
                <a:cubicBezTo>
                  <a:pt x="31341" y="43934"/>
                  <a:pt x="36435" y="41670"/>
                  <a:pt x="41281" y="38982"/>
                </a:cubicBezTo>
                <a:cubicBezTo>
                  <a:pt x="44996" y="36930"/>
                  <a:pt x="48639" y="34454"/>
                  <a:pt x="52601" y="32792"/>
                </a:cubicBezTo>
                <a:cubicBezTo>
                  <a:pt x="55323" y="31693"/>
                  <a:pt x="58722" y="30806"/>
                  <a:pt x="61897" y="30806"/>
                </a:cubicBezTo>
                <a:cubicBezTo>
                  <a:pt x="63013" y="30806"/>
                  <a:pt x="64102" y="30916"/>
                  <a:pt x="65123" y="31164"/>
                </a:cubicBezTo>
                <a:cubicBezTo>
                  <a:pt x="65125" y="31165"/>
                  <a:pt x="65126" y="31165"/>
                  <a:pt x="65127" y="31165"/>
                </a:cubicBezTo>
                <a:cubicBezTo>
                  <a:pt x="65688" y="31165"/>
                  <a:pt x="65300" y="0"/>
                  <a:pt x="6530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" name="Google Shape;456;p39"/>
          <p:cNvSpPr/>
          <p:nvPr/>
        </p:nvSpPr>
        <p:spPr>
          <a:xfrm rot="10800000" flipH="1">
            <a:off x="6897873" y="4225493"/>
            <a:ext cx="801800" cy="1286682"/>
          </a:xfrm>
          <a:custGeom>
            <a:avLst/>
            <a:gdLst/>
            <a:ahLst/>
            <a:cxnLst/>
            <a:rect l="l" t="t" r="r" b="b"/>
            <a:pathLst>
              <a:path w="40080" h="64318" extrusionOk="0">
                <a:moveTo>
                  <a:pt x="38384" y="1"/>
                </a:moveTo>
                <a:cubicBezTo>
                  <a:pt x="35907" y="1"/>
                  <a:pt x="31554" y="296"/>
                  <a:pt x="31201" y="321"/>
                </a:cubicBezTo>
                <a:cubicBezTo>
                  <a:pt x="24833" y="1064"/>
                  <a:pt x="18537" y="3187"/>
                  <a:pt x="13337" y="7042"/>
                </a:cubicBezTo>
                <a:cubicBezTo>
                  <a:pt x="10648" y="9059"/>
                  <a:pt x="8278" y="11499"/>
                  <a:pt x="6368" y="14294"/>
                </a:cubicBezTo>
                <a:cubicBezTo>
                  <a:pt x="8597" y="15284"/>
                  <a:pt x="10578" y="16735"/>
                  <a:pt x="12205" y="18574"/>
                </a:cubicBezTo>
                <a:cubicBezTo>
                  <a:pt x="15884" y="22854"/>
                  <a:pt x="11922" y="29682"/>
                  <a:pt x="8385" y="32653"/>
                </a:cubicBezTo>
                <a:cubicBezTo>
                  <a:pt x="5944" y="34705"/>
                  <a:pt x="3078" y="36226"/>
                  <a:pt x="1" y="37110"/>
                </a:cubicBezTo>
                <a:cubicBezTo>
                  <a:pt x="107" y="41709"/>
                  <a:pt x="1239" y="46272"/>
                  <a:pt x="3220" y="50411"/>
                </a:cubicBezTo>
                <a:cubicBezTo>
                  <a:pt x="11285" y="52321"/>
                  <a:pt x="18714" y="56283"/>
                  <a:pt x="24020" y="63004"/>
                </a:cubicBezTo>
                <a:cubicBezTo>
                  <a:pt x="24338" y="63428"/>
                  <a:pt x="24657" y="63853"/>
                  <a:pt x="24939" y="64277"/>
                </a:cubicBezTo>
                <a:cubicBezTo>
                  <a:pt x="25522" y="64305"/>
                  <a:pt x="26105" y="64318"/>
                  <a:pt x="26686" y="64318"/>
                </a:cubicBezTo>
                <a:cubicBezTo>
                  <a:pt x="28331" y="64318"/>
                  <a:pt x="29970" y="64212"/>
                  <a:pt x="31590" y="64029"/>
                </a:cubicBezTo>
                <a:cubicBezTo>
                  <a:pt x="32439" y="63923"/>
                  <a:pt x="40080" y="62862"/>
                  <a:pt x="40080" y="62261"/>
                </a:cubicBezTo>
                <a:lnTo>
                  <a:pt x="40080" y="180"/>
                </a:lnTo>
                <a:cubicBezTo>
                  <a:pt x="40069" y="48"/>
                  <a:pt x="39378" y="1"/>
                  <a:pt x="38384" y="1"/>
                </a:cubicBezTo>
                <a:close/>
              </a:path>
            </a:pathLst>
          </a:custGeom>
          <a:solidFill>
            <a:srgbClr val="FFA8A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39"/>
          <p:cNvSpPr/>
          <p:nvPr/>
        </p:nvSpPr>
        <p:spPr>
          <a:xfrm rot="10800000" flipH="1">
            <a:off x="-61900" y="-16512"/>
            <a:ext cx="1783750" cy="545675"/>
          </a:xfrm>
          <a:custGeom>
            <a:avLst/>
            <a:gdLst/>
            <a:ahLst/>
            <a:cxnLst/>
            <a:rect l="l" t="t" r="r" b="b"/>
            <a:pathLst>
              <a:path w="71350" h="21827" extrusionOk="0">
                <a:moveTo>
                  <a:pt x="34242" y="1"/>
                </a:moveTo>
                <a:cubicBezTo>
                  <a:pt x="29988" y="1"/>
                  <a:pt x="25770" y="443"/>
                  <a:pt x="21791" y="1239"/>
                </a:cubicBezTo>
                <a:cubicBezTo>
                  <a:pt x="21069" y="1389"/>
                  <a:pt x="5824" y="3432"/>
                  <a:pt x="1272" y="3432"/>
                </a:cubicBezTo>
                <a:cubicBezTo>
                  <a:pt x="470" y="3432"/>
                  <a:pt x="0" y="3368"/>
                  <a:pt x="0" y="3220"/>
                </a:cubicBezTo>
                <a:lnTo>
                  <a:pt x="0" y="21827"/>
                </a:lnTo>
                <a:lnTo>
                  <a:pt x="71349" y="21827"/>
                </a:lnTo>
                <a:cubicBezTo>
                  <a:pt x="70960" y="19456"/>
                  <a:pt x="70040" y="17193"/>
                  <a:pt x="68625" y="15247"/>
                </a:cubicBezTo>
                <a:lnTo>
                  <a:pt x="67777" y="15212"/>
                </a:lnTo>
                <a:cubicBezTo>
                  <a:pt x="63850" y="14964"/>
                  <a:pt x="60030" y="13797"/>
                  <a:pt x="56634" y="11887"/>
                </a:cubicBezTo>
                <a:cubicBezTo>
                  <a:pt x="52424" y="9410"/>
                  <a:pt x="49028" y="5767"/>
                  <a:pt x="46906" y="1416"/>
                </a:cubicBezTo>
                <a:cubicBezTo>
                  <a:pt x="42785" y="443"/>
                  <a:pt x="38496" y="1"/>
                  <a:pt x="3424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p39"/>
          <p:cNvSpPr/>
          <p:nvPr/>
        </p:nvSpPr>
        <p:spPr>
          <a:xfrm rot="10800000" flipH="1">
            <a:off x="1110725" y="147963"/>
            <a:ext cx="543025" cy="345825"/>
          </a:xfrm>
          <a:custGeom>
            <a:avLst/>
            <a:gdLst/>
            <a:ahLst/>
            <a:cxnLst/>
            <a:rect l="l" t="t" r="r" b="b"/>
            <a:pathLst>
              <a:path w="21721" h="13833" extrusionOk="0">
                <a:moveTo>
                  <a:pt x="1" y="1"/>
                </a:moveTo>
                <a:cubicBezTo>
                  <a:pt x="2159" y="4352"/>
                  <a:pt x="5519" y="7995"/>
                  <a:pt x="9729" y="10472"/>
                </a:cubicBezTo>
                <a:cubicBezTo>
                  <a:pt x="13125" y="12382"/>
                  <a:pt x="16945" y="13549"/>
                  <a:pt x="20872" y="13797"/>
                </a:cubicBezTo>
                <a:lnTo>
                  <a:pt x="21720" y="13832"/>
                </a:lnTo>
                <a:cubicBezTo>
                  <a:pt x="21438" y="13408"/>
                  <a:pt x="21119" y="12983"/>
                  <a:pt x="20801" y="12594"/>
                </a:cubicBezTo>
                <a:cubicBezTo>
                  <a:pt x="15495" y="5873"/>
                  <a:pt x="8066" y="1911"/>
                  <a:pt x="1" y="1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4_1"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0" name="Google Shape;460;p40"/>
          <p:cNvGrpSpPr/>
          <p:nvPr/>
        </p:nvGrpSpPr>
        <p:grpSpPr>
          <a:xfrm rot="5400000">
            <a:off x="8425408" y="-1217177"/>
            <a:ext cx="900907" cy="3335276"/>
            <a:chOff x="2810675" y="1400175"/>
            <a:chExt cx="1201850" cy="2625375"/>
          </a:xfrm>
        </p:grpSpPr>
        <p:sp>
          <p:nvSpPr>
            <p:cNvPr id="461" name="Google Shape;461;p40"/>
            <p:cNvSpPr/>
            <p:nvPr/>
          </p:nvSpPr>
          <p:spPr>
            <a:xfrm>
              <a:off x="2811550" y="1400175"/>
              <a:ext cx="1200975" cy="2428325"/>
            </a:xfrm>
            <a:custGeom>
              <a:avLst/>
              <a:gdLst/>
              <a:ahLst/>
              <a:cxnLst/>
              <a:rect l="l" t="t" r="r" b="b"/>
              <a:pathLst>
                <a:path w="48039" h="97133" extrusionOk="0">
                  <a:moveTo>
                    <a:pt x="429" y="0"/>
                  </a:moveTo>
                  <a:cubicBezTo>
                    <a:pt x="160" y="0"/>
                    <a:pt x="1" y="52"/>
                    <a:pt x="1" y="173"/>
                  </a:cubicBezTo>
                  <a:cubicBezTo>
                    <a:pt x="1" y="633"/>
                    <a:pt x="72" y="62077"/>
                    <a:pt x="72" y="90447"/>
                  </a:cubicBezTo>
                  <a:cubicBezTo>
                    <a:pt x="5166" y="92004"/>
                    <a:pt x="10578" y="94161"/>
                    <a:pt x="14929" y="97133"/>
                  </a:cubicBezTo>
                  <a:cubicBezTo>
                    <a:pt x="32085" y="84115"/>
                    <a:pt x="48039" y="60875"/>
                    <a:pt x="31413" y="41278"/>
                  </a:cubicBezTo>
                  <a:cubicBezTo>
                    <a:pt x="28052" y="37281"/>
                    <a:pt x="24055" y="33885"/>
                    <a:pt x="21119" y="29604"/>
                  </a:cubicBezTo>
                  <a:cubicBezTo>
                    <a:pt x="18218" y="25324"/>
                    <a:pt x="17263" y="20372"/>
                    <a:pt x="16450" y="15384"/>
                  </a:cubicBezTo>
                  <a:cubicBezTo>
                    <a:pt x="15919" y="12201"/>
                    <a:pt x="15282" y="8982"/>
                    <a:pt x="13584" y="6258"/>
                  </a:cubicBezTo>
                  <a:cubicBezTo>
                    <a:pt x="11851" y="3463"/>
                    <a:pt x="9623" y="2367"/>
                    <a:pt x="6616" y="1482"/>
                  </a:cubicBezTo>
                  <a:cubicBezTo>
                    <a:pt x="6024" y="1334"/>
                    <a:pt x="1800" y="0"/>
                    <a:pt x="429" y="0"/>
                  </a:cubicBezTo>
                  <a:close/>
                </a:path>
              </a:pathLst>
            </a:custGeom>
            <a:solidFill>
              <a:srgbClr val="FFD8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40"/>
            <p:cNvSpPr/>
            <p:nvPr/>
          </p:nvSpPr>
          <p:spPr>
            <a:xfrm>
              <a:off x="2810675" y="3659575"/>
              <a:ext cx="374100" cy="365975"/>
            </a:xfrm>
            <a:custGeom>
              <a:avLst/>
              <a:gdLst/>
              <a:ahLst/>
              <a:cxnLst/>
              <a:rect l="l" t="t" r="r" b="b"/>
              <a:pathLst>
                <a:path w="14964" h="14639" extrusionOk="0">
                  <a:moveTo>
                    <a:pt x="1" y="0"/>
                  </a:moveTo>
                  <a:lnTo>
                    <a:pt x="1" y="14539"/>
                  </a:lnTo>
                  <a:cubicBezTo>
                    <a:pt x="1" y="14607"/>
                    <a:pt x="63" y="14639"/>
                    <a:pt x="178" y="14639"/>
                  </a:cubicBezTo>
                  <a:cubicBezTo>
                    <a:pt x="1427" y="14639"/>
                    <a:pt x="8883" y="10907"/>
                    <a:pt x="9304" y="10648"/>
                  </a:cubicBezTo>
                  <a:cubicBezTo>
                    <a:pt x="11179" y="9481"/>
                    <a:pt x="13054" y="8172"/>
                    <a:pt x="14964" y="6757"/>
                  </a:cubicBezTo>
                  <a:cubicBezTo>
                    <a:pt x="10577" y="3785"/>
                    <a:pt x="5094" y="1557"/>
                    <a:pt x="1" y="0"/>
                  </a:cubicBezTo>
                  <a:close/>
                </a:path>
              </a:pathLst>
            </a:custGeom>
            <a:solidFill>
              <a:srgbClr val="FEF4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3" name="Google Shape;463;p40"/>
          <p:cNvSpPr/>
          <p:nvPr/>
        </p:nvSpPr>
        <p:spPr>
          <a:xfrm rot="-3827617">
            <a:off x="6721359" y="-364131"/>
            <a:ext cx="713401" cy="893601"/>
          </a:xfrm>
          <a:custGeom>
            <a:avLst/>
            <a:gdLst/>
            <a:ahLst/>
            <a:cxnLst/>
            <a:rect l="l" t="t" r="r" b="b"/>
            <a:pathLst>
              <a:path w="39160" h="35746" extrusionOk="0">
                <a:moveTo>
                  <a:pt x="23251" y="0"/>
                </a:moveTo>
                <a:cubicBezTo>
                  <a:pt x="18548" y="0"/>
                  <a:pt x="13890" y="1974"/>
                  <a:pt x="10188" y="4960"/>
                </a:cubicBezTo>
                <a:cubicBezTo>
                  <a:pt x="5483" y="8781"/>
                  <a:pt x="2193" y="14051"/>
                  <a:pt x="814" y="19959"/>
                </a:cubicBezTo>
                <a:cubicBezTo>
                  <a:pt x="177" y="22753"/>
                  <a:pt x="0" y="25725"/>
                  <a:pt x="779" y="28484"/>
                </a:cubicBezTo>
                <a:cubicBezTo>
                  <a:pt x="1592" y="31278"/>
                  <a:pt x="3467" y="33790"/>
                  <a:pt x="6120" y="34957"/>
                </a:cubicBezTo>
                <a:cubicBezTo>
                  <a:pt x="7511" y="35551"/>
                  <a:pt x="8980" y="35746"/>
                  <a:pt x="10471" y="35746"/>
                </a:cubicBezTo>
                <a:cubicBezTo>
                  <a:pt x="11823" y="35746"/>
                  <a:pt x="13193" y="35585"/>
                  <a:pt x="14539" y="35417"/>
                </a:cubicBezTo>
                <a:lnTo>
                  <a:pt x="19279" y="34887"/>
                </a:lnTo>
                <a:cubicBezTo>
                  <a:pt x="21225" y="27210"/>
                  <a:pt x="25894" y="19994"/>
                  <a:pt x="32863" y="16068"/>
                </a:cubicBezTo>
                <a:cubicBezTo>
                  <a:pt x="34844" y="14936"/>
                  <a:pt x="36966" y="14051"/>
                  <a:pt x="39159" y="13415"/>
                </a:cubicBezTo>
                <a:cubicBezTo>
                  <a:pt x="38629" y="10549"/>
                  <a:pt x="37355" y="7861"/>
                  <a:pt x="35480" y="5633"/>
                </a:cubicBezTo>
                <a:cubicBezTo>
                  <a:pt x="32827" y="2590"/>
                  <a:pt x="29184" y="609"/>
                  <a:pt x="25186" y="114"/>
                </a:cubicBezTo>
                <a:cubicBezTo>
                  <a:pt x="24542" y="37"/>
                  <a:pt x="23896" y="0"/>
                  <a:pt x="2325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4" name="Google Shape;464;p40"/>
          <p:cNvSpPr/>
          <p:nvPr/>
        </p:nvSpPr>
        <p:spPr>
          <a:xfrm rot="10800000" flipH="1">
            <a:off x="-304675" y="4429302"/>
            <a:ext cx="1493675" cy="754900"/>
          </a:xfrm>
          <a:custGeom>
            <a:avLst/>
            <a:gdLst/>
            <a:ahLst/>
            <a:cxnLst/>
            <a:rect l="l" t="t" r="r" b="b"/>
            <a:pathLst>
              <a:path w="59747" h="30196" extrusionOk="0">
                <a:moveTo>
                  <a:pt x="0" y="0"/>
                </a:moveTo>
                <a:lnTo>
                  <a:pt x="0" y="30139"/>
                </a:lnTo>
                <a:cubicBezTo>
                  <a:pt x="0" y="30178"/>
                  <a:pt x="76" y="30196"/>
                  <a:pt x="215" y="30196"/>
                </a:cubicBezTo>
                <a:cubicBezTo>
                  <a:pt x="1725" y="30196"/>
                  <a:pt x="10684" y="28099"/>
                  <a:pt x="11461" y="27839"/>
                </a:cubicBezTo>
                <a:cubicBezTo>
                  <a:pt x="15671" y="26495"/>
                  <a:pt x="19986" y="24762"/>
                  <a:pt x="23701" y="22286"/>
                </a:cubicBezTo>
                <a:cubicBezTo>
                  <a:pt x="28511" y="19138"/>
                  <a:pt x="33428" y="18076"/>
                  <a:pt x="39124" y="17829"/>
                </a:cubicBezTo>
                <a:cubicBezTo>
                  <a:pt x="45208" y="17546"/>
                  <a:pt x="51964" y="17546"/>
                  <a:pt x="57200" y="14008"/>
                </a:cubicBezTo>
                <a:cubicBezTo>
                  <a:pt x="58155" y="13372"/>
                  <a:pt x="59004" y="12593"/>
                  <a:pt x="59747" y="11744"/>
                </a:cubicBezTo>
                <a:cubicBezTo>
                  <a:pt x="54971" y="8879"/>
                  <a:pt x="51009" y="4847"/>
                  <a:pt x="48250" y="0"/>
                </a:cubicBezTo>
                <a:close/>
              </a:path>
            </a:pathLst>
          </a:custGeom>
          <a:solidFill>
            <a:srgbClr val="FFD8B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" name="Google Shape;465;p40"/>
          <p:cNvSpPr/>
          <p:nvPr/>
        </p:nvSpPr>
        <p:spPr>
          <a:xfrm rot="10800000" flipH="1">
            <a:off x="902450" y="4890577"/>
            <a:ext cx="385600" cy="293625"/>
          </a:xfrm>
          <a:custGeom>
            <a:avLst/>
            <a:gdLst/>
            <a:ahLst/>
            <a:cxnLst/>
            <a:rect l="l" t="t" r="r" b="b"/>
            <a:pathLst>
              <a:path w="15424" h="11745" extrusionOk="0">
                <a:moveTo>
                  <a:pt x="0" y="0"/>
                </a:moveTo>
                <a:cubicBezTo>
                  <a:pt x="2724" y="4847"/>
                  <a:pt x="6686" y="8879"/>
                  <a:pt x="11497" y="11744"/>
                </a:cubicBezTo>
                <a:cubicBezTo>
                  <a:pt x="14291" y="8596"/>
                  <a:pt x="15423" y="4351"/>
                  <a:pt x="14787" y="0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5"/>
          <p:cNvSpPr txBox="1">
            <a:spLocks noGrp="1"/>
          </p:cNvSpPr>
          <p:nvPr>
            <p:ph type="title"/>
          </p:nvPr>
        </p:nvSpPr>
        <p:spPr>
          <a:xfrm>
            <a:off x="716250" y="539496"/>
            <a:ext cx="38556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ubTitle" idx="1"/>
          </p:nvPr>
        </p:nvSpPr>
        <p:spPr>
          <a:xfrm>
            <a:off x="5700752" y="3875159"/>
            <a:ext cx="2722500" cy="56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subTitle" idx="2"/>
          </p:nvPr>
        </p:nvSpPr>
        <p:spPr>
          <a:xfrm>
            <a:off x="5703750" y="2647626"/>
            <a:ext cx="2722500" cy="56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subTitle" idx="3"/>
          </p:nvPr>
        </p:nvSpPr>
        <p:spPr>
          <a:xfrm>
            <a:off x="5700758" y="3465340"/>
            <a:ext cx="2725500" cy="3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ayfair Display"/>
              <a:buNone/>
              <a:defRPr>
                <a:latin typeface="Palanquin SemiBold"/>
                <a:ea typeface="Palanquin SemiBold"/>
                <a:cs typeface="Palanquin SemiBold"/>
                <a:sym typeface="Palanquin SemiBold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subTitle" idx="4"/>
          </p:nvPr>
        </p:nvSpPr>
        <p:spPr>
          <a:xfrm>
            <a:off x="5700753" y="2239757"/>
            <a:ext cx="2725500" cy="3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ayfair Display"/>
              <a:buNone/>
              <a:defRPr>
                <a:latin typeface="Palanquin SemiBold"/>
                <a:ea typeface="Palanquin SemiBold"/>
                <a:cs typeface="Palanquin SemiBold"/>
                <a:sym typeface="Palanquin Semi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5"/>
          <p:cNvSpPr/>
          <p:nvPr/>
        </p:nvSpPr>
        <p:spPr>
          <a:xfrm rot="-5400000">
            <a:off x="8053863" y="448288"/>
            <a:ext cx="1590075" cy="630850"/>
          </a:xfrm>
          <a:custGeom>
            <a:avLst/>
            <a:gdLst/>
            <a:ahLst/>
            <a:cxnLst/>
            <a:rect l="l" t="t" r="r" b="b"/>
            <a:pathLst>
              <a:path w="63603" h="25234" extrusionOk="0">
                <a:moveTo>
                  <a:pt x="34152" y="0"/>
                </a:moveTo>
                <a:cubicBezTo>
                  <a:pt x="11142" y="0"/>
                  <a:pt x="0" y="25234"/>
                  <a:pt x="0" y="25234"/>
                </a:cubicBezTo>
                <a:lnTo>
                  <a:pt x="63603" y="25234"/>
                </a:lnTo>
                <a:cubicBezTo>
                  <a:pt x="63178" y="21519"/>
                  <a:pt x="62081" y="17876"/>
                  <a:pt x="60383" y="14515"/>
                </a:cubicBezTo>
                <a:cubicBezTo>
                  <a:pt x="50903" y="13454"/>
                  <a:pt x="42378" y="7865"/>
                  <a:pt x="36895" y="118"/>
                </a:cubicBezTo>
                <a:cubicBezTo>
                  <a:pt x="35963" y="39"/>
                  <a:pt x="35048" y="0"/>
                  <a:pt x="34152" y="0"/>
                </a:cubicBezTo>
                <a:close/>
              </a:path>
            </a:pathLst>
          </a:custGeom>
          <a:solidFill>
            <a:srgbClr val="FFD8B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5"/>
          <p:cNvSpPr/>
          <p:nvPr/>
        </p:nvSpPr>
        <p:spPr>
          <a:xfrm rot="-5400000">
            <a:off x="8422788" y="162788"/>
            <a:ext cx="587225" cy="359950"/>
          </a:xfrm>
          <a:custGeom>
            <a:avLst/>
            <a:gdLst/>
            <a:ahLst/>
            <a:cxnLst/>
            <a:rect l="l" t="t" r="r" b="b"/>
            <a:pathLst>
              <a:path w="23489" h="14398" extrusionOk="0">
                <a:moveTo>
                  <a:pt x="0" y="0"/>
                </a:moveTo>
                <a:lnTo>
                  <a:pt x="0" y="0"/>
                </a:lnTo>
                <a:cubicBezTo>
                  <a:pt x="5483" y="7747"/>
                  <a:pt x="14044" y="13336"/>
                  <a:pt x="23488" y="14397"/>
                </a:cubicBezTo>
                <a:cubicBezTo>
                  <a:pt x="19314" y="6297"/>
                  <a:pt x="12806" y="3467"/>
                  <a:pt x="12806" y="3467"/>
                </a:cubicBezTo>
                <a:cubicBezTo>
                  <a:pt x="8773" y="1592"/>
                  <a:pt x="4422" y="425"/>
                  <a:pt x="0" y="0"/>
                </a:cubicBezTo>
                <a:close/>
              </a:path>
            </a:pathLst>
          </a:custGeom>
          <a:solidFill>
            <a:srgbClr val="30343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5"/>
          <p:cNvSpPr/>
          <p:nvPr/>
        </p:nvSpPr>
        <p:spPr>
          <a:xfrm rot="-5400000">
            <a:off x="7546713" y="-528212"/>
            <a:ext cx="1039125" cy="1679150"/>
          </a:xfrm>
          <a:custGeom>
            <a:avLst/>
            <a:gdLst/>
            <a:ahLst/>
            <a:cxnLst/>
            <a:rect l="l" t="t" r="r" b="b"/>
            <a:pathLst>
              <a:path w="41565" h="67166" extrusionOk="0">
                <a:moveTo>
                  <a:pt x="41564" y="1"/>
                </a:moveTo>
                <a:cubicBezTo>
                  <a:pt x="35091" y="1"/>
                  <a:pt x="28264" y="107"/>
                  <a:pt x="21967" y="1982"/>
                </a:cubicBezTo>
                <a:cubicBezTo>
                  <a:pt x="22356" y="4104"/>
                  <a:pt x="22427" y="6262"/>
                  <a:pt x="22109" y="8384"/>
                </a:cubicBezTo>
                <a:cubicBezTo>
                  <a:pt x="21401" y="13124"/>
                  <a:pt x="18394" y="19067"/>
                  <a:pt x="13973" y="21367"/>
                </a:cubicBezTo>
                <a:lnTo>
                  <a:pt x="13937" y="21367"/>
                </a:lnTo>
                <a:cubicBezTo>
                  <a:pt x="12310" y="22216"/>
                  <a:pt x="10435" y="22463"/>
                  <a:pt x="8631" y="22675"/>
                </a:cubicBezTo>
                <a:lnTo>
                  <a:pt x="2087" y="23418"/>
                </a:lnTo>
                <a:cubicBezTo>
                  <a:pt x="2016" y="23843"/>
                  <a:pt x="1910" y="24232"/>
                  <a:pt x="1804" y="24621"/>
                </a:cubicBezTo>
                <a:cubicBezTo>
                  <a:pt x="0" y="33111"/>
                  <a:pt x="1769" y="42414"/>
                  <a:pt x="6155" y="49842"/>
                </a:cubicBezTo>
                <a:cubicBezTo>
                  <a:pt x="6650" y="50691"/>
                  <a:pt x="7216" y="51540"/>
                  <a:pt x="7782" y="52389"/>
                </a:cubicBezTo>
                <a:cubicBezTo>
                  <a:pt x="12204" y="52814"/>
                  <a:pt x="16555" y="53981"/>
                  <a:pt x="20623" y="55821"/>
                </a:cubicBezTo>
                <a:cubicBezTo>
                  <a:pt x="20623" y="55821"/>
                  <a:pt x="27096" y="58686"/>
                  <a:pt x="31270" y="66786"/>
                </a:cubicBezTo>
                <a:cubicBezTo>
                  <a:pt x="31553" y="66822"/>
                  <a:pt x="31801" y="66857"/>
                  <a:pt x="32049" y="66857"/>
                </a:cubicBezTo>
                <a:cubicBezTo>
                  <a:pt x="32770" y="66911"/>
                  <a:pt x="37826" y="67166"/>
                  <a:pt x="40260" y="67166"/>
                </a:cubicBezTo>
                <a:cubicBezTo>
                  <a:pt x="41050" y="67166"/>
                  <a:pt x="41564" y="67139"/>
                  <a:pt x="41564" y="67069"/>
                </a:cubicBezTo>
                <a:lnTo>
                  <a:pt x="41564" y="1"/>
                </a:lnTo>
                <a:close/>
              </a:path>
            </a:pathLst>
          </a:custGeom>
          <a:solidFill>
            <a:srgbClr val="FFA8A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5"/>
          <p:cNvSpPr/>
          <p:nvPr/>
        </p:nvSpPr>
        <p:spPr>
          <a:xfrm rot="-5400000">
            <a:off x="6898200" y="324400"/>
            <a:ext cx="979000" cy="893650"/>
          </a:xfrm>
          <a:custGeom>
            <a:avLst/>
            <a:gdLst/>
            <a:ahLst/>
            <a:cxnLst/>
            <a:rect l="l" t="t" r="r" b="b"/>
            <a:pathLst>
              <a:path w="39160" h="35746" extrusionOk="0">
                <a:moveTo>
                  <a:pt x="23251" y="0"/>
                </a:moveTo>
                <a:cubicBezTo>
                  <a:pt x="18548" y="0"/>
                  <a:pt x="13890" y="1974"/>
                  <a:pt x="10188" y="4960"/>
                </a:cubicBezTo>
                <a:cubicBezTo>
                  <a:pt x="5483" y="8781"/>
                  <a:pt x="2193" y="14051"/>
                  <a:pt x="814" y="19959"/>
                </a:cubicBezTo>
                <a:cubicBezTo>
                  <a:pt x="177" y="22753"/>
                  <a:pt x="0" y="25725"/>
                  <a:pt x="779" y="28484"/>
                </a:cubicBezTo>
                <a:cubicBezTo>
                  <a:pt x="1592" y="31278"/>
                  <a:pt x="3467" y="33790"/>
                  <a:pt x="6120" y="34957"/>
                </a:cubicBezTo>
                <a:cubicBezTo>
                  <a:pt x="7511" y="35551"/>
                  <a:pt x="8980" y="35746"/>
                  <a:pt x="10471" y="35746"/>
                </a:cubicBezTo>
                <a:cubicBezTo>
                  <a:pt x="11823" y="35746"/>
                  <a:pt x="13193" y="35585"/>
                  <a:pt x="14539" y="35417"/>
                </a:cubicBezTo>
                <a:lnTo>
                  <a:pt x="19279" y="34887"/>
                </a:lnTo>
                <a:cubicBezTo>
                  <a:pt x="21225" y="27210"/>
                  <a:pt x="25894" y="19994"/>
                  <a:pt x="32863" y="16068"/>
                </a:cubicBezTo>
                <a:cubicBezTo>
                  <a:pt x="34844" y="14936"/>
                  <a:pt x="36966" y="14051"/>
                  <a:pt x="39159" y="13415"/>
                </a:cubicBezTo>
                <a:cubicBezTo>
                  <a:pt x="38629" y="10549"/>
                  <a:pt x="37355" y="7861"/>
                  <a:pt x="35480" y="5633"/>
                </a:cubicBezTo>
                <a:cubicBezTo>
                  <a:pt x="32827" y="2590"/>
                  <a:pt x="29184" y="609"/>
                  <a:pt x="25186" y="114"/>
                </a:cubicBezTo>
                <a:cubicBezTo>
                  <a:pt x="24542" y="37"/>
                  <a:pt x="23896" y="0"/>
                  <a:pt x="23251" y="0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5"/>
          <p:cNvSpPr/>
          <p:nvPr/>
        </p:nvSpPr>
        <p:spPr>
          <a:xfrm rot="-5400000">
            <a:off x="7290825" y="256525"/>
            <a:ext cx="508525" cy="535925"/>
          </a:xfrm>
          <a:custGeom>
            <a:avLst/>
            <a:gdLst/>
            <a:ahLst/>
            <a:cxnLst/>
            <a:rect l="l" t="t" r="r" b="b"/>
            <a:pathLst>
              <a:path w="20341" h="21437" extrusionOk="0">
                <a:moveTo>
                  <a:pt x="19880" y="0"/>
                </a:moveTo>
                <a:cubicBezTo>
                  <a:pt x="17687" y="637"/>
                  <a:pt x="15565" y="1521"/>
                  <a:pt x="13584" y="2653"/>
                </a:cubicBezTo>
                <a:cubicBezTo>
                  <a:pt x="6615" y="6580"/>
                  <a:pt x="1946" y="13796"/>
                  <a:pt x="0" y="21437"/>
                </a:cubicBezTo>
                <a:lnTo>
                  <a:pt x="6544" y="20694"/>
                </a:lnTo>
                <a:cubicBezTo>
                  <a:pt x="8348" y="20446"/>
                  <a:pt x="10223" y="20234"/>
                  <a:pt x="11850" y="19385"/>
                </a:cubicBezTo>
                <a:lnTo>
                  <a:pt x="11886" y="19385"/>
                </a:lnTo>
                <a:cubicBezTo>
                  <a:pt x="16307" y="17086"/>
                  <a:pt x="19314" y="11143"/>
                  <a:pt x="20022" y="6403"/>
                </a:cubicBezTo>
                <a:cubicBezTo>
                  <a:pt x="20340" y="4280"/>
                  <a:pt x="20269" y="2087"/>
                  <a:pt x="19880" y="0"/>
                </a:cubicBezTo>
                <a:close/>
              </a:path>
            </a:pathLst>
          </a:custGeom>
          <a:solidFill>
            <a:srgbClr val="FFD8B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5"/>
          <p:cNvSpPr/>
          <p:nvPr/>
        </p:nvSpPr>
        <p:spPr>
          <a:xfrm rot="10800000">
            <a:off x="-804162" y="4002395"/>
            <a:ext cx="2127306" cy="1545218"/>
          </a:xfrm>
          <a:custGeom>
            <a:avLst/>
            <a:gdLst/>
            <a:ahLst/>
            <a:cxnLst/>
            <a:rect l="l" t="t" r="r" b="b"/>
            <a:pathLst>
              <a:path w="65688" h="47714" extrusionOk="0">
                <a:moveTo>
                  <a:pt x="65300" y="0"/>
                </a:moveTo>
                <a:lnTo>
                  <a:pt x="0" y="36"/>
                </a:lnTo>
                <a:lnTo>
                  <a:pt x="0" y="36"/>
                </a:lnTo>
                <a:cubicBezTo>
                  <a:pt x="531" y="36"/>
                  <a:pt x="1663" y="1486"/>
                  <a:pt x="1981" y="1804"/>
                </a:cubicBezTo>
                <a:cubicBezTo>
                  <a:pt x="2653" y="2476"/>
                  <a:pt x="3290" y="3219"/>
                  <a:pt x="3891" y="3997"/>
                </a:cubicBezTo>
                <a:lnTo>
                  <a:pt x="23524" y="3997"/>
                </a:lnTo>
                <a:cubicBezTo>
                  <a:pt x="25611" y="3997"/>
                  <a:pt x="24160" y="14999"/>
                  <a:pt x="23736" y="16272"/>
                </a:cubicBezTo>
                <a:cubicBezTo>
                  <a:pt x="22356" y="19916"/>
                  <a:pt x="19951" y="23064"/>
                  <a:pt x="16767" y="25292"/>
                </a:cubicBezTo>
                <a:cubicBezTo>
                  <a:pt x="12664" y="28122"/>
                  <a:pt x="7888" y="30033"/>
                  <a:pt x="4139" y="33393"/>
                </a:cubicBezTo>
                <a:cubicBezTo>
                  <a:pt x="4139" y="33570"/>
                  <a:pt x="4103" y="33782"/>
                  <a:pt x="4068" y="33959"/>
                </a:cubicBezTo>
                <a:cubicBezTo>
                  <a:pt x="3431" y="41175"/>
                  <a:pt x="7464" y="47260"/>
                  <a:pt x="14999" y="47684"/>
                </a:cubicBezTo>
                <a:cubicBezTo>
                  <a:pt x="15353" y="47704"/>
                  <a:pt x="15707" y="47714"/>
                  <a:pt x="16062" y="47714"/>
                </a:cubicBezTo>
                <a:cubicBezTo>
                  <a:pt x="19467" y="47714"/>
                  <a:pt x="22903" y="46828"/>
                  <a:pt x="26106" y="45738"/>
                </a:cubicBezTo>
                <a:cubicBezTo>
                  <a:pt x="31341" y="43934"/>
                  <a:pt x="36435" y="41670"/>
                  <a:pt x="41281" y="38982"/>
                </a:cubicBezTo>
                <a:cubicBezTo>
                  <a:pt x="44996" y="36930"/>
                  <a:pt x="48639" y="34454"/>
                  <a:pt x="52601" y="32792"/>
                </a:cubicBezTo>
                <a:cubicBezTo>
                  <a:pt x="55323" y="31693"/>
                  <a:pt x="58722" y="30806"/>
                  <a:pt x="61897" y="30806"/>
                </a:cubicBezTo>
                <a:cubicBezTo>
                  <a:pt x="63013" y="30806"/>
                  <a:pt x="64102" y="30916"/>
                  <a:pt x="65123" y="31164"/>
                </a:cubicBezTo>
                <a:cubicBezTo>
                  <a:pt x="65125" y="31165"/>
                  <a:pt x="65126" y="31165"/>
                  <a:pt x="65127" y="31165"/>
                </a:cubicBezTo>
                <a:cubicBezTo>
                  <a:pt x="65688" y="31165"/>
                  <a:pt x="65300" y="0"/>
                  <a:pt x="6530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5"/>
          <p:cNvSpPr/>
          <p:nvPr/>
        </p:nvSpPr>
        <p:spPr>
          <a:xfrm rot="10800000">
            <a:off x="493733" y="4466149"/>
            <a:ext cx="711434" cy="962320"/>
          </a:xfrm>
          <a:custGeom>
            <a:avLst/>
            <a:gdLst/>
            <a:ahLst/>
            <a:cxnLst/>
            <a:rect l="l" t="t" r="r" b="b"/>
            <a:pathLst>
              <a:path w="21968" h="29715" extrusionOk="0">
                <a:moveTo>
                  <a:pt x="1" y="0"/>
                </a:moveTo>
                <a:cubicBezTo>
                  <a:pt x="2689" y="3573"/>
                  <a:pt x="4528" y="8278"/>
                  <a:pt x="4352" y="12841"/>
                </a:cubicBezTo>
                <a:cubicBezTo>
                  <a:pt x="4104" y="18607"/>
                  <a:pt x="1203" y="23983"/>
                  <a:pt x="531" y="29714"/>
                </a:cubicBezTo>
                <a:cubicBezTo>
                  <a:pt x="4245" y="26354"/>
                  <a:pt x="9021" y="24443"/>
                  <a:pt x="13124" y="21613"/>
                </a:cubicBezTo>
                <a:cubicBezTo>
                  <a:pt x="16308" y="19385"/>
                  <a:pt x="18713" y="16237"/>
                  <a:pt x="20093" y="12593"/>
                </a:cubicBezTo>
                <a:cubicBezTo>
                  <a:pt x="20517" y="11355"/>
                  <a:pt x="21968" y="318"/>
                  <a:pt x="19881" y="318"/>
                </a:cubicBezTo>
                <a:cubicBezTo>
                  <a:pt x="19881" y="318"/>
                  <a:pt x="9905" y="0"/>
                  <a:pt x="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5"/>
          <p:cNvSpPr/>
          <p:nvPr/>
        </p:nvSpPr>
        <p:spPr>
          <a:xfrm rot="4289554">
            <a:off x="628248" y="3795711"/>
            <a:ext cx="687990" cy="537653"/>
          </a:xfrm>
          <a:custGeom>
            <a:avLst/>
            <a:gdLst/>
            <a:ahLst/>
            <a:cxnLst/>
            <a:rect l="l" t="t" r="r" b="b"/>
            <a:pathLst>
              <a:path w="27522" h="21508" extrusionOk="0">
                <a:moveTo>
                  <a:pt x="13885" y="0"/>
                </a:moveTo>
                <a:cubicBezTo>
                  <a:pt x="11736" y="0"/>
                  <a:pt x="9587" y="354"/>
                  <a:pt x="7535" y="1061"/>
                </a:cubicBezTo>
                <a:cubicBezTo>
                  <a:pt x="5519" y="1663"/>
                  <a:pt x="3715" y="2795"/>
                  <a:pt x="2265" y="4280"/>
                </a:cubicBezTo>
                <a:cubicBezTo>
                  <a:pt x="850" y="5801"/>
                  <a:pt x="1" y="7924"/>
                  <a:pt x="284" y="9940"/>
                </a:cubicBezTo>
                <a:cubicBezTo>
                  <a:pt x="567" y="11956"/>
                  <a:pt x="1840" y="13619"/>
                  <a:pt x="3114" y="15175"/>
                </a:cubicBezTo>
                <a:lnTo>
                  <a:pt x="8101" y="21507"/>
                </a:lnTo>
                <a:cubicBezTo>
                  <a:pt x="9057" y="18784"/>
                  <a:pt x="10507" y="16307"/>
                  <a:pt x="12382" y="14150"/>
                </a:cubicBezTo>
                <a:cubicBezTo>
                  <a:pt x="16450" y="9657"/>
                  <a:pt x="21968" y="7889"/>
                  <a:pt x="27522" y="6155"/>
                </a:cubicBezTo>
                <a:cubicBezTo>
                  <a:pt x="25647" y="3750"/>
                  <a:pt x="23100" y="1981"/>
                  <a:pt x="20235" y="1061"/>
                </a:cubicBezTo>
                <a:cubicBezTo>
                  <a:pt x="18183" y="354"/>
                  <a:pt x="16034" y="0"/>
                  <a:pt x="1388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4_1_1"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7" name="Google Shape;467;p41"/>
          <p:cNvGrpSpPr/>
          <p:nvPr/>
        </p:nvGrpSpPr>
        <p:grpSpPr>
          <a:xfrm flipH="1">
            <a:off x="-276682" y="3505591"/>
            <a:ext cx="1985861" cy="1765938"/>
            <a:chOff x="3033525" y="2679425"/>
            <a:chExt cx="1834175" cy="1631050"/>
          </a:xfrm>
        </p:grpSpPr>
        <p:sp>
          <p:nvSpPr>
            <p:cNvPr id="468" name="Google Shape;468;p41"/>
            <p:cNvSpPr/>
            <p:nvPr/>
          </p:nvSpPr>
          <p:spPr>
            <a:xfrm>
              <a:off x="4141625" y="2679425"/>
              <a:ext cx="720750" cy="504975"/>
            </a:xfrm>
            <a:custGeom>
              <a:avLst/>
              <a:gdLst/>
              <a:ahLst/>
              <a:cxnLst/>
              <a:rect l="l" t="t" r="r" b="b"/>
              <a:pathLst>
                <a:path w="28830" h="20199" extrusionOk="0">
                  <a:moveTo>
                    <a:pt x="16294" y="0"/>
                  </a:moveTo>
                  <a:cubicBezTo>
                    <a:pt x="11568" y="0"/>
                    <a:pt x="7077" y="1785"/>
                    <a:pt x="3750" y="5354"/>
                  </a:cubicBezTo>
                  <a:cubicBezTo>
                    <a:pt x="2229" y="6981"/>
                    <a:pt x="991" y="8785"/>
                    <a:pt x="0" y="10766"/>
                  </a:cubicBezTo>
                  <a:cubicBezTo>
                    <a:pt x="7932" y="16593"/>
                    <a:pt x="18027" y="20199"/>
                    <a:pt x="26488" y="20199"/>
                  </a:cubicBezTo>
                  <a:cubicBezTo>
                    <a:pt x="27272" y="20199"/>
                    <a:pt x="28042" y="20168"/>
                    <a:pt x="28795" y="20105"/>
                  </a:cubicBezTo>
                  <a:cubicBezTo>
                    <a:pt x="28795" y="20105"/>
                    <a:pt x="28795" y="13454"/>
                    <a:pt x="28830" y="4186"/>
                  </a:cubicBezTo>
                  <a:cubicBezTo>
                    <a:pt x="27627" y="1180"/>
                    <a:pt x="21118" y="437"/>
                    <a:pt x="18713" y="154"/>
                  </a:cubicBezTo>
                  <a:cubicBezTo>
                    <a:pt x="17903" y="51"/>
                    <a:pt x="17095" y="0"/>
                    <a:pt x="162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41"/>
            <p:cNvSpPr/>
            <p:nvPr/>
          </p:nvSpPr>
          <p:spPr>
            <a:xfrm>
              <a:off x="3400525" y="2784075"/>
              <a:ext cx="1467175" cy="1526400"/>
            </a:xfrm>
            <a:custGeom>
              <a:avLst/>
              <a:gdLst/>
              <a:ahLst/>
              <a:cxnLst/>
              <a:rect l="l" t="t" r="r" b="b"/>
              <a:pathLst>
                <a:path w="58687" h="61056" extrusionOk="0">
                  <a:moveTo>
                    <a:pt x="58474" y="0"/>
                  </a:moveTo>
                  <a:cubicBezTo>
                    <a:pt x="58474" y="9268"/>
                    <a:pt x="58439" y="15919"/>
                    <a:pt x="58439" y="15919"/>
                  </a:cubicBezTo>
                  <a:cubicBezTo>
                    <a:pt x="57686" y="15982"/>
                    <a:pt x="56916" y="16013"/>
                    <a:pt x="56133" y="16013"/>
                  </a:cubicBezTo>
                  <a:cubicBezTo>
                    <a:pt x="47676" y="16013"/>
                    <a:pt x="37608" y="12407"/>
                    <a:pt x="29644" y="6580"/>
                  </a:cubicBezTo>
                  <a:cubicBezTo>
                    <a:pt x="27133" y="11426"/>
                    <a:pt x="25895" y="17086"/>
                    <a:pt x="25152" y="22321"/>
                  </a:cubicBezTo>
                  <a:cubicBezTo>
                    <a:pt x="23701" y="32721"/>
                    <a:pt x="21437" y="45562"/>
                    <a:pt x="9906" y="49311"/>
                  </a:cubicBezTo>
                  <a:cubicBezTo>
                    <a:pt x="7806" y="50011"/>
                    <a:pt x="5614" y="50250"/>
                    <a:pt x="3411" y="50250"/>
                  </a:cubicBezTo>
                  <a:cubicBezTo>
                    <a:pt x="2274" y="50250"/>
                    <a:pt x="1133" y="50186"/>
                    <a:pt x="1" y="50090"/>
                  </a:cubicBezTo>
                  <a:lnTo>
                    <a:pt x="1" y="50090"/>
                  </a:lnTo>
                  <a:cubicBezTo>
                    <a:pt x="2583" y="53450"/>
                    <a:pt x="4635" y="57129"/>
                    <a:pt x="6156" y="61056"/>
                  </a:cubicBezTo>
                  <a:lnTo>
                    <a:pt x="58686" y="61056"/>
                  </a:lnTo>
                  <a:lnTo>
                    <a:pt x="58686" y="991"/>
                  </a:lnTo>
                  <a:cubicBezTo>
                    <a:pt x="58686" y="673"/>
                    <a:pt x="58615" y="319"/>
                    <a:pt x="584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41"/>
            <p:cNvSpPr/>
            <p:nvPr/>
          </p:nvSpPr>
          <p:spPr>
            <a:xfrm>
              <a:off x="3033525" y="4024550"/>
              <a:ext cx="520900" cy="285925"/>
            </a:xfrm>
            <a:custGeom>
              <a:avLst/>
              <a:gdLst/>
              <a:ahLst/>
              <a:cxnLst/>
              <a:rect l="l" t="t" r="r" b="b"/>
              <a:pathLst>
                <a:path w="20836" h="11437" extrusionOk="0">
                  <a:moveTo>
                    <a:pt x="9485" y="1"/>
                  </a:moveTo>
                  <a:cubicBezTo>
                    <a:pt x="7802" y="1"/>
                    <a:pt x="6190" y="322"/>
                    <a:pt x="4599" y="1461"/>
                  </a:cubicBezTo>
                  <a:cubicBezTo>
                    <a:pt x="3078" y="2664"/>
                    <a:pt x="1911" y="4256"/>
                    <a:pt x="1274" y="6060"/>
                  </a:cubicBezTo>
                  <a:cubicBezTo>
                    <a:pt x="1097" y="6555"/>
                    <a:pt x="1" y="11437"/>
                    <a:pt x="461" y="11437"/>
                  </a:cubicBezTo>
                  <a:lnTo>
                    <a:pt x="20836" y="11437"/>
                  </a:lnTo>
                  <a:cubicBezTo>
                    <a:pt x="19315" y="7510"/>
                    <a:pt x="17263" y="3831"/>
                    <a:pt x="14716" y="471"/>
                  </a:cubicBezTo>
                  <a:cubicBezTo>
                    <a:pt x="14363" y="435"/>
                    <a:pt x="14009" y="400"/>
                    <a:pt x="13690" y="365"/>
                  </a:cubicBezTo>
                  <a:cubicBezTo>
                    <a:pt x="12227" y="207"/>
                    <a:pt x="10833" y="1"/>
                    <a:pt x="94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1" name="Google Shape;471;p41"/>
          <p:cNvSpPr/>
          <p:nvPr/>
        </p:nvSpPr>
        <p:spPr>
          <a:xfrm>
            <a:off x="8313925" y="1595550"/>
            <a:ext cx="587225" cy="359950"/>
          </a:xfrm>
          <a:custGeom>
            <a:avLst/>
            <a:gdLst/>
            <a:ahLst/>
            <a:cxnLst/>
            <a:rect l="l" t="t" r="r" b="b"/>
            <a:pathLst>
              <a:path w="23489" h="14398" extrusionOk="0">
                <a:moveTo>
                  <a:pt x="0" y="0"/>
                </a:moveTo>
                <a:lnTo>
                  <a:pt x="0" y="0"/>
                </a:lnTo>
                <a:cubicBezTo>
                  <a:pt x="5483" y="7747"/>
                  <a:pt x="14044" y="13336"/>
                  <a:pt x="23488" y="14397"/>
                </a:cubicBezTo>
                <a:cubicBezTo>
                  <a:pt x="19314" y="6297"/>
                  <a:pt x="12806" y="3467"/>
                  <a:pt x="12806" y="3467"/>
                </a:cubicBezTo>
                <a:cubicBezTo>
                  <a:pt x="8773" y="1592"/>
                  <a:pt x="4422" y="425"/>
                  <a:pt x="0" y="0"/>
                </a:cubicBezTo>
                <a:close/>
              </a:path>
            </a:pathLst>
          </a:custGeom>
          <a:solidFill>
            <a:srgbClr val="30343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2" name="Google Shape;472;p41"/>
          <p:cNvSpPr/>
          <p:nvPr/>
        </p:nvSpPr>
        <p:spPr>
          <a:xfrm>
            <a:off x="8119375" y="285825"/>
            <a:ext cx="1039125" cy="1679150"/>
          </a:xfrm>
          <a:custGeom>
            <a:avLst/>
            <a:gdLst/>
            <a:ahLst/>
            <a:cxnLst/>
            <a:rect l="l" t="t" r="r" b="b"/>
            <a:pathLst>
              <a:path w="41565" h="67166" extrusionOk="0">
                <a:moveTo>
                  <a:pt x="41564" y="1"/>
                </a:moveTo>
                <a:cubicBezTo>
                  <a:pt x="35091" y="1"/>
                  <a:pt x="28264" y="107"/>
                  <a:pt x="21967" y="1982"/>
                </a:cubicBezTo>
                <a:cubicBezTo>
                  <a:pt x="22356" y="4104"/>
                  <a:pt x="22427" y="6262"/>
                  <a:pt x="22109" y="8384"/>
                </a:cubicBezTo>
                <a:cubicBezTo>
                  <a:pt x="21401" y="13124"/>
                  <a:pt x="18394" y="19067"/>
                  <a:pt x="13973" y="21367"/>
                </a:cubicBezTo>
                <a:lnTo>
                  <a:pt x="13937" y="21367"/>
                </a:lnTo>
                <a:cubicBezTo>
                  <a:pt x="12310" y="22216"/>
                  <a:pt x="10435" y="22463"/>
                  <a:pt x="8631" y="22675"/>
                </a:cubicBezTo>
                <a:lnTo>
                  <a:pt x="2087" y="23418"/>
                </a:lnTo>
                <a:cubicBezTo>
                  <a:pt x="2016" y="23843"/>
                  <a:pt x="1910" y="24232"/>
                  <a:pt x="1804" y="24621"/>
                </a:cubicBezTo>
                <a:cubicBezTo>
                  <a:pt x="0" y="33111"/>
                  <a:pt x="1769" y="42414"/>
                  <a:pt x="6155" y="49842"/>
                </a:cubicBezTo>
                <a:cubicBezTo>
                  <a:pt x="6650" y="50691"/>
                  <a:pt x="7216" y="51540"/>
                  <a:pt x="7782" y="52389"/>
                </a:cubicBezTo>
                <a:cubicBezTo>
                  <a:pt x="12204" y="52814"/>
                  <a:pt x="16555" y="53981"/>
                  <a:pt x="20623" y="55821"/>
                </a:cubicBezTo>
                <a:cubicBezTo>
                  <a:pt x="20623" y="55821"/>
                  <a:pt x="27096" y="58686"/>
                  <a:pt x="31270" y="66786"/>
                </a:cubicBezTo>
                <a:cubicBezTo>
                  <a:pt x="31553" y="66822"/>
                  <a:pt x="31801" y="66857"/>
                  <a:pt x="32049" y="66857"/>
                </a:cubicBezTo>
                <a:cubicBezTo>
                  <a:pt x="32770" y="66911"/>
                  <a:pt x="37826" y="67166"/>
                  <a:pt x="40260" y="67166"/>
                </a:cubicBezTo>
                <a:cubicBezTo>
                  <a:pt x="41050" y="67166"/>
                  <a:pt x="41564" y="67139"/>
                  <a:pt x="41564" y="67069"/>
                </a:cubicBezTo>
                <a:lnTo>
                  <a:pt x="41564" y="1"/>
                </a:lnTo>
                <a:close/>
              </a:path>
            </a:pathLst>
          </a:custGeom>
          <a:solidFill>
            <a:srgbClr val="FFA8A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" name="Google Shape;473;p41"/>
          <p:cNvSpPr/>
          <p:nvPr/>
        </p:nvSpPr>
        <p:spPr>
          <a:xfrm>
            <a:off x="7689575" y="0"/>
            <a:ext cx="979000" cy="893650"/>
          </a:xfrm>
          <a:custGeom>
            <a:avLst/>
            <a:gdLst/>
            <a:ahLst/>
            <a:cxnLst/>
            <a:rect l="l" t="t" r="r" b="b"/>
            <a:pathLst>
              <a:path w="39160" h="35746" extrusionOk="0">
                <a:moveTo>
                  <a:pt x="23251" y="0"/>
                </a:moveTo>
                <a:cubicBezTo>
                  <a:pt x="18548" y="0"/>
                  <a:pt x="13890" y="1974"/>
                  <a:pt x="10188" y="4960"/>
                </a:cubicBezTo>
                <a:cubicBezTo>
                  <a:pt x="5483" y="8781"/>
                  <a:pt x="2193" y="14051"/>
                  <a:pt x="814" y="19959"/>
                </a:cubicBezTo>
                <a:cubicBezTo>
                  <a:pt x="177" y="22753"/>
                  <a:pt x="0" y="25725"/>
                  <a:pt x="779" y="28484"/>
                </a:cubicBezTo>
                <a:cubicBezTo>
                  <a:pt x="1592" y="31278"/>
                  <a:pt x="3467" y="33790"/>
                  <a:pt x="6120" y="34957"/>
                </a:cubicBezTo>
                <a:cubicBezTo>
                  <a:pt x="7511" y="35551"/>
                  <a:pt x="8980" y="35746"/>
                  <a:pt x="10471" y="35746"/>
                </a:cubicBezTo>
                <a:cubicBezTo>
                  <a:pt x="11823" y="35746"/>
                  <a:pt x="13193" y="35585"/>
                  <a:pt x="14539" y="35417"/>
                </a:cubicBezTo>
                <a:lnTo>
                  <a:pt x="19279" y="34887"/>
                </a:lnTo>
                <a:cubicBezTo>
                  <a:pt x="21225" y="27210"/>
                  <a:pt x="25894" y="19994"/>
                  <a:pt x="32863" y="16068"/>
                </a:cubicBezTo>
                <a:cubicBezTo>
                  <a:pt x="34844" y="14936"/>
                  <a:pt x="36966" y="14051"/>
                  <a:pt x="39159" y="13415"/>
                </a:cubicBezTo>
                <a:cubicBezTo>
                  <a:pt x="38629" y="10549"/>
                  <a:pt x="37355" y="7861"/>
                  <a:pt x="35480" y="5633"/>
                </a:cubicBezTo>
                <a:cubicBezTo>
                  <a:pt x="32827" y="2590"/>
                  <a:pt x="29184" y="609"/>
                  <a:pt x="25186" y="114"/>
                </a:cubicBezTo>
                <a:cubicBezTo>
                  <a:pt x="24542" y="37"/>
                  <a:pt x="23896" y="0"/>
                  <a:pt x="23251" y="0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4" name="Google Shape;474;p41"/>
          <p:cNvSpPr/>
          <p:nvPr/>
        </p:nvSpPr>
        <p:spPr>
          <a:xfrm>
            <a:off x="8171550" y="336250"/>
            <a:ext cx="508525" cy="535925"/>
          </a:xfrm>
          <a:custGeom>
            <a:avLst/>
            <a:gdLst/>
            <a:ahLst/>
            <a:cxnLst/>
            <a:rect l="l" t="t" r="r" b="b"/>
            <a:pathLst>
              <a:path w="20341" h="21437" extrusionOk="0">
                <a:moveTo>
                  <a:pt x="19880" y="0"/>
                </a:moveTo>
                <a:cubicBezTo>
                  <a:pt x="17687" y="637"/>
                  <a:pt x="15565" y="1521"/>
                  <a:pt x="13584" y="2653"/>
                </a:cubicBezTo>
                <a:cubicBezTo>
                  <a:pt x="6615" y="6580"/>
                  <a:pt x="1946" y="13796"/>
                  <a:pt x="0" y="21437"/>
                </a:cubicBezTo>
                <a:lnTo>
                  <a:pt x="6544" y="20694"/>
                </a:lnTo>
                <a:cubicBezTo>
                  <a:pt x="8348" y="20446"/>
                  <a:pt x="10223" y="20234"/>
                  <a:pt x="11850" y="19385"/>
                </a:cubicBezTo>
                <a:lnTo>
                  <a:pt x="11886" y="19385"/>
                </a:lnTo>
                <a:cubicBezTo>
                  <a:pt x="16307" y="17086"/>
                  <a:pt x="19314" y="11143"/>
                  <a:pt x="20022" y="6403"/>
                </a:cubicBezTo>
                <a:cubicBezTo>
                  <a:pt x="20340" y="4280"/>
                  <a:pt x="20269" y="2087"/>
                  <a:pt x="19880" y="0"/>
                </a:cubicBezTo>
                <a:close/>
              </a:path>
            </a:pathLst>
          </a:custGeom>
          <a:solidFill>
            <a:srgbClr val="FFD8B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6"/>
          <p:cNvSpPr txBox="1">
            <a:spLocks noGrp="1"/>
          </p:cNvSpPr>
          <p:nvPr>
            <p:ph type="title"/>
          </p:nvPr>
        </p:nvSpPr>
        <p:spPr>
          <a:xfrm>
            <a:off x="716250" y="539496"/>
            <a:ext cx="25512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6"/>
          <p:cNvSpPr/>
          <p:nvPr/>
        </p:nvSpPr>
        <p:spPr>
          <a:xfrm>
            <a:off x="7841775" y="-295700"/>
            <a:ext cx="1642200" cy="1192850"/>
          </a:xfrm>
          <a:custGeom>
            <a:avLst/>
            <a:gdLst/>
            <a:ahLst/>
            <a:cxnLst/>
            <a:rect l="l" t="t" r="r" b="b"/>
            <a:pathLst>
              <a:path w="65688" h="47714" extrusionOk="0">
                <a:moveTo>
                  <a:pt x="65300" y="0"/>
                </a:moveTo>
                <a:lnTo>
                  <a:pt x="0" y="36"/>
                </a:lnTo>
                <a:lnTo>
                  <a:pt x="0" y="36"/>
                </a:lnTo>
                <a:cubicBezTo>
                  <a:pt x="531" y="36"/>
                  <a:pt x="1663" y="1486"/>
                  <a:pt x="1981" y="1804"/>
                </a:cubicBezTo>
                <a:cubicBezTo>
                  <a:pt x="2653" y="2476"/>
                  <a:pt x="3290" y="3219"/>
                  <a:pt x="3891" y="3997"/>
                </a:cubicBezTo>
                <a:lnTo>
                  <a:pt x="23524" y="3997"/>
                </a:lnTo>
                <a:cubicBezTo>
                  <a:pt x="25611" y="3997"/>
                  <a:pt x="24160" y="14999"/>
                  <a:pt x="23736" y="16272"/>
                </a:cubicBezTo>
                <a:cubicBezTo>
                  <a:pt x="22356" y="19916"/>
                  <a:pt x="19951" y="23064"/>
                  <a:pt x="16767" y="25292"/>
                </a:cubicBezTo>
                <a:cubicBezTo>
                  <a:pt x="12664" y="28122"/>
                  <a:pt x="7888" y="30033"/>
                  <a:pt x="4139" y="33393"/>
                </a:cubicBezTo>
                <a:cubicBezTo>
                  <a:pt x="4139" y="33570"/>
                  <a:pt x="4103" y="33782"/>
                  <a:pt x="4068" y="33959"/>
                </a:cubicBezTo>
                <a:cubicBezTo>
                  <a:pt x="3431" y="41175"/>
                  <a:pt x="7464" y="47260"/>
                  <a:pt x="14999" y="47684"/>
                </a:cubicBezTo>
                <a:cubicBezTo>
                  <a:pt x="15353" y="47704"/>
                  <a:pt x="15707" y="47714"/>
                  <a:pt x="16062" y="47714"/>
                </a:cubicBezTo>
                <a:cubicBezTo>
                  <a:pt x="19467" y="47714"/>
                  <a:pt x="22903" y="46828"/>
                  <a:pt x="26106" y="45738"/>
                </a:cubicBezTo>
                <a:cubicBezTo>
                  <a:pt x="31341" y="43934"/>
                  <a:pt x="36435" y="41670"/>
                  <a:pt x="41281" y="38982"/>
                </a:cubicBezTo>
                <a:cubicBezTo>
                  <a:pt x="44996" y="36930"/>
                  <a:pt x="48639" y="34454"/>
                  <a:pt x="52601" y="32792"/>
                </a:cubicBezTo>
                <a:cubicBezTo>
                  <a:pt x="55323" y="31693"/>
                  <a:pt x="58722" y="30806"/>
                  <a:pt x="61897" y="30806"/>
                </a:cubicBezTo>
                <a:cubicBezTo>
                  <a:pt x="63013" y="30806"/>
                  <a:pt x="64102" y="30916"/>
                  <a:pt x="65123" y="31164"/>
                </a:cubicBezTo>
                <a:cubicBezTo>
                  <a:pt x="65125" y="31165"/>
                  <a:pt x="65126" y="31165"/>
                  <a:pt x="65127" y="31165"/>
                </a:cubicBezTo>
                <a:cubicBezTo>
                  <a:pt x="65688" y="31165"/>
                  <a:pt x="65300" y="0"/>
                  <a:pt x="6530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6"/>
          <p:cNvSpPr/>
          <p:nvPr/>
        </p:nvSpPr>
        <p:spPr>
          <a:xfrm>
            <a:off x="7932850" y="-203725"/>
            <a:ext cx="549200" cy="742875"/>
          </a:xfrm>
          <a:custGeom>
            <a:avLst/>
            <a:gdLst/>
            <a:ahLst/>
            <a:cxnLst/>
            <a:rect l="l" t="t" r="r" b="b"/>
            <a:pathLst>
              <a:path w="21968" h="29715" extrusionOk="0">
                <a:moveTo>
                  <a:pt x="1" y="0"/>
                </a:moveTo>
                <a:cubicBezTo>
                  <a:pt x="2689" y="3573"/>
                  <a:pt x="4528" y="8278"/>
                  <a:pt x="4352" y="12841"/>
                </a:cubicBezTo>
                <a:cubicBezTo>
                  <a:pt x="4104" y="18607"/>
                  <a:pt x="1203" y="23983"/>
                  <a:pt x="531" y="29714"/>
                </a:cubicBezTo>
                <a:cubicBezTo>
                  <a:pt x="4245" y="26354"/>
                  <a:pt x="9021" y="24443"/>
                  <a:pt x="13124" y="21613"/>
                </a:cubicBezTo>
                <a:cubicBezTo>
                  <a:pt x="16308" y="19385"/>
                  <a:pt x="18713" y="16237"/>
                  <a:pt x="20093" y="12593"/>
                </a:cubicBezTo>
                <a:cubicBezTo>
                  <a:pt x="20517" y="11355"/>
                  <a:pt x="21968" y="318"/>
                  <a:pt x="19881" y="318"/>
                </a:cubicBezTo>
                <a:cubicBezTo>
                  <a:pt x="19881" y="318"/>
                  <a:pt x="9905" y="0"/>
                  <a:pt x="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7"/>
          <p:cNvSpPr txBox="1">
            <a:spLocks noGrp="1"/>
          </p:cNvSpPr>
          <p:nvPr>
            <p:ph type="title"/>
          </p:nvPr>
        </p:nvSpPr>
        <p:spPr>
          <a:xfrm>
            <a:off x="716250" y="539496"/>
            <a:ext cx="26619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7" name="Google Shape;57;p7"/>
          <p:cNvSpPr txBox="1">
            <a:spLocks noGrp="1"/>
          </p:cNvSpPr>
          <p:nvPr>
            <p:ph type="subTitle" idx="1"/>
          </p:nvPr>
        </p:nvSpPr>
        <p:spPr>
          <a:xfrm>
            <a:off x="4687050" y="1371600"/>
            <a:ext cx="2661900" cy="308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7"/>
          <p:cNvSpPr/>
          <p:nvPr/>
        </p:nvSpPr>
        <p:spPr>
          <a:xfrm>
            <a:off x="7377050" y="4537325"/>
            <a:ext cx="1590075" cy="630850"/>
          </a:xfrm>
          <a:custGeom>
            <a:avLst/>
            <a:gdLst/>
            <a:ahLst/>
            <a:cxnLst/>
            <a:rect l="l" t="t" r="r" b="b"/>
            <a:pathLst>
              <a:path w="63603" h="25234" extrusionOk="0">
                <a:moveTo>
                  <a:pt x="34152" y="0"/>
                </a:moveTo>
                <a:cubicBezTo>
                  <a:pt x="11142" y="0"/>
                  <a:pt x="0" y="25234"/>
                  <a:pt x="0" y="25234"/>
                </a:cubicBezTo>
                <a:lnTo>
                  <a:pt x="63603" y="25234"/>
                </a:lnTo>
                <a:cubicBezTo>
                  <a:pt x="63178" y="21519"/>
                  <a:pt x="62081" y="17876"/>
                  <a:pt x="60383" y="14515"/>
                </a:cubicBezTo>
                <a:cubicBezTo>
                  <a:pt x="50903" y="13454"/>
                  <a:pt x="42378" y="7865"/>
                  <a:pt x="36895" y="118"/>
                </a:cubicBezTo>
                <a:cubicBezTo>
                  <a:pt x="35963" y="39"/>
                  <a:pt x="35048" y="0"/>
                  <a:pt x="34152" y="0"/>
                </a:cubicBezTo>
                <a:close/>
              </a:path>
            </a:pathLst>
          </a:custGeom>
          <a:solidFill>
            <a:srgbClr val="FFD8B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7"/>
          <p:cNvSpPr/>
          <p:nvPr/>
        </p:nvSpPr>
        <p:spPr>
          <a:xfrm>
            <a:off x="8299425" y="4540275"/>
            <a:ext cx="587225" cy="359950"/>
          </a:xfrm>
          <a:custGeom>
            <a:avLst/>
            <a:gdLst/>
            <a:ahLst/>
            <a:cxnLst/>
            <a:rect l="l" t="t" r="r" b="b"/>
            <a:pathLst>
              <a:path w="23489" h="14398" extrusionOk="0">
                <a:moveTo>
                  <a:pt x="0" y="0"/>
                </a:moveTo>
                <a:lnTo>
                  <a:pt x="0" y="0"/>
                </a:lnTo>
                <a:cubicBezTo>
                  <a:pt x="5483" y="7747"/>
                  <a:pt x="14044" y="13336"/>
                  <a:pt x="23488" y="14397"/>
                </a:cubicBezTo>
                <a:cubicBezTo>
                  <a:pt x="19314" y="6297"/>
                  <a:pt x="12806" y="3467"/>
                  <a:pt x="12806" y="3467"/>
                </a:cubicBezTo>
                <a:cubicBezTo>
                  <a:pt x="8773" y="1592"/>
                  <a:pt x="4422" y="425"/>
                  <a:pt x="0" y="0"/>
                </a:cubicBezTo>
                <a:close/>
              </a:path>
            </a:pathLst>
          </a:custGeom>
          <a:solidFill>
            <a:srgbClr val="30343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7"/>
          <p:cNvSpPr/>
          <p:nvPr/>
        </p:nvSpPr>
        <p:spPr>
          <a:xfrm>
            <a:off x="8104875" y="3230550"/>
            <a:ext cx="1039125" cy="1679150"/>
          </a:xfrm>
          <a:custGeom>
            <a:avLst/>
            <a:gdLst/>
            <a:ahLst/>
            <a:cxnLst/>
            <a:rect l="l" t="t" r="r" b="b"/>
            <a:pathLst>
              <a:path w="41565" h="67166" extrusionOk="0">
                <a:moveTo>
                  <a:pt x="41564" y="1"/>
                </a:moveTo>
                <a:cubicBezTo>
                  <a:pt x="35091" y="1"/>
                  <a:pt x="28264" y="107"/>
                  <a:pt x="21967" y="1982"/>
                </a:cubicBezTo>
                <a:cubicBezTo>
                  <a:pt x="22356" y="4104"/>
                  <a:pt x="22427" y="6262"/>
                  <a:pt x="22109" y="8384"/>
                </a:cubicBezTo>
                <a:cubicBezTo>
                  <a:pt x="21401" y="13124"/>
                  <a:pt x="18394" y="19067"/>
                  <a:pt x="13973" y="21367"/>
                </a:cubicBezTo>
                <a:lnTo>
                  <a:pt x="13937" y="21367"/>
                </a:lnTo>
                <a:cubicBezTo>
                  <a:pt x="12310" y="22216"/>
                  <a:pt x="10435" y="22463"/>
                  <a:pt x="8631" y="22675"/>
                </a:cubicBezTo>
                <a:lnTo>
                  <a:pt x="2087" y="23418"/>
                </a:lnTo>
                <a:cubicBezTo>
                  <a:pt x="2016" y="23843"/>
                  <a:pt x="1910" y="24232"/>
                  <a:pt x="1804" y="24621"/>
                </a:cubicBezTo>
                <a:cubicBezTo>
                  <a:pt x="0" y="33111"/>
                  <a:pt x="1769" y="42414"/>
                  <a:pt x="6155" y="49842"/>
                </a:cubicBezTo>
                <a:cubicBezTo>
                  <a:pt x="6650" y="50691"/>
                  <a:pt x="7216" y="51540"/>
                  <a:pt x="7782" y="52389"/>
                </a:cubicBezTo>
                <a:cubicBezTo>
                  <a:pt x="12204" y="52814"/>
                  <a:pt x="16555" y="53981"/>
                  <a:pt x="20623" y="55821"/>
                </a:cubicBezTo>
                <a:cubicBezTo>
                  <a:pt x="20623" y="55821"/>
                  <a:pt x="27096" y="58686"/>
                  <a:pt x="31270" y="66786"/>
                </a:cubicBezTo>
                <a:cubicBezTo>
                  <a:pt x="31553" y="66822"/>
                  <a:pt x="31801" y="66857"/>
                  <a:pt x="32049" y="66857"/>
                </a:cubicBezTo>
                <a:cubicBezTo>
                  <a:pt x="32770" y="66911"/>
                  <a:pt x="37826" y="67166"/>
                  <a:pt x="40260" y="67166"/>
                </a:cubicBezTo>
                <a:cubicBezTo>
                  <a:pt x="41050" y="67166"/>
                  <a:pt x="41564" y="67139"/>
                  <a:pt x="41564" y="67069"/>
                </a:cubicBezTo>
                <a:lnTo>
                  <a:pt x="41564" y="1"/>
                </a:lnTo>
                <a:close/>
              </a:path>
            </a:pathLst>
          </a:custGeom>
          <a:solidFill>
            <a:srgbClr val="FFA8A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7"/>
          <p:cNvSpPr/>
          <p:nvPr/>
        </p:nvSpPr>
        <p:spPr>
          <a:xfrm>
            <a:off x="7675075" y="2944725"/>
            <a:ext cx="979000" cy="893650"/>
          </a:xfrm>
          <a:custGeom>
            <a:avLst/>
            <a:gdLst/>
            <a:ahLst/>
            <a:cxnLst/>
            <a:rect l="l" t="t" r="r" b="b"/>
            <a:pathLst>
              <a:path w="39160" h="35746" extrusionOk="0">
                <a:moveTo>
                  <a:pt x="23251" y="0"/>
                </a:moveTo>
                <a:cubicBezTo>
                  <a:pt x="18548" y="0"/>
                  <a:pt x="13890" y="1974"/>
                  <a:pt x="10188" y="4960"/>
                </a:cubicBezTo>
                <a:cubicBezTo>
                  <a:pt x="5483" y="8781"/>
                  <a:pt x="2193" y="14051"/>
                  <a:pt x="814" y="19959"/>
                </a:cubicBezTo>
                <a:cubicBezTo>
                  <a:pt x="177" y="22753"/>
                  <a:pt x="0" y="25725"/>
                  <a:pt x="779" y="28484"/>
                </a:cubicBezTo>
                <a:cubicBezTo>
                  <a:pt x="1592" y="31278"/>
                  <a:pt x="3467" y="33790"/>
                  <a:pt x="6120" y="34957"/>
                </a:cubicBezTo>
                <a:cubicBezTo>
                  <a:pt x="7511" y="35551"/>
                  <a:pt x="8980" y="35746"/>
                  <a:pt x="10471" y="35746"/>
                </a:cubicBezTo>
                <a:cubicBezTo>
                  <a:pt x="11823" y="35746"/>
                  <a:pt x="13193" y="35585"/>
                  <a:pt x="14539" y="35417"/>
                </a:cubicBezTo>
                <a:lnTo>
                  <a:pt x="19279" y="34887"/>
                </a:lnTo>
                <a:cubicBezTo>
                  <a:pt x="21225" y="27210"/>
                  <a:pt x="25894" y="19994"/>
                  <a:pt x="32863" y="16068"/>
                </a:cubicBezTo>
                <a:cubicBezTo>
                  <a:pt x="34844" y="14936"/>
                  <a:pt x="36966" y="14051"/>
                  <a:pt x="39159" y="13415"/>
                </a:cubicBezTo>
                <a:cubicBezTo>
                  <a:pt x="38629" y="10549"/>
                  <a:pt x="37355" y="7861"/>
                  <a:pt x="35480" y="5633"/>
                </a:cubicBezTo>
                <a:cubicBezTo>
                  <a:pt x="32827" y="2590"/>
                  <a:pt x="29184" y="609"/>
                  <a:pt x="25186" y="114"/>
                </a:cubicBezTo>
                <a:cubicBezTo>
                  <a:pt x="24542" y="37"/>
                  <a:pt x="23896" y="0"/>
                  <a:pt x="23251" y="0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7"/>
          <p:cNvSpPr/>
          <p:nvPr/>
        </p:nvSpPr>
        <p:spPr>
          <a:xfrm>
            <a:off x="8157050" y="3280975"/>
            <a:ext cx="508525" cy="535925"/>
          </a:xfrm>
          <a:custGeom>
            <a:avLst/>
            <a:gdLst/>
            <a:ahLst/>
            <a:cxnLst/>
            <a:rect l="l" t="t" r="r" b="b"/>
            <a:pathLst>
              <a:path w="20341" h="21437" extrusionOk="0">
                <a:moveTo>
                  <a:pt x="19880" y="0"/>
                </a:moveTo>
                <a:cubicBezTo>
                  <a:pt x="17687" y="637"/>
                  <a:pt x="15565" y="1521"/>
                  <a:pt x="13584" y="2653"/>
                </a:cubicBezTo>
                <a:cubicBezTo>
                  <a:pt x="6615" y="6580"/>
                  <a:pt x="1946" y="13796"/>
                  <a:pt x="0" y="21437"/>
                </a:cubicBezTo>
                <a:lnTo>
                  <a:pt x="6544" y="20694"/>
                </a:lnTo>
                <a:cubicBezTo>
                  <a:pt x="8348" y="20446"/>
                  <a:pt x="10223" y="20234"/>
                  <a:pt x="11850" y="19385"/>
                </a:cubicBezTo>
                <a:lnTo>
                  <a:pt x="11886" y="19385"/>
                </a:lnTo>
                <a:cubicBezTo>
                  <a:pt x="16307" y="17086"/>
                  <a:pt x="19314" y="11143"/>
                  <a:pt x="20022" y="6403"/>
                </a:cubicBezTo>
                <a:cubicBezTo>
                  <a:pt x="20340" y="4280"/>
                  <a:pt x="20269" y="2087"/>
                  <a:pt x="19880" y="0"/>
                </a:cubicBezTo>
                <a:close/>
              </a:path>
            </a:pathLst>
          </a:custGeom>
          <a:solidFill>
            <a:srgbClr val="FFD8B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8"/>
          <p:cNvSpPr txBox="1">
            <a:spLocks noGrp="1"/>
          </p:cNvSpPr>
          <p:nvPr>
            <p:ph type="title"/>
          </p:nvPr>
        </p:nvSpPr>
        <p:spPr>
          <a:xfrm>
            <a:off x="817807" y="1600200"/>
            <a:ext cx="3502200" cy="177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5900"/>
              <a:buNone/>
              <a:defRPr sz="59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65" name="Google Shape;65;p8"/>
          <p:cNvGrpSpPr/>
          <p:nvPr/>
        </p:nvGrpSpPr>
        <p:grpSpPr>
          <a:xfrm rot="-5400000" flipH="1">
            <a:off x="5372413" y="-356913"/>
            <a:ext cx="884350" cy="898525"/>
            <a:chOff x="2714650" y="3639413"/>
            <a:chExt cx="884350" cy="898525"/>
          </a:xfrm>
        </p:grpSpPr>
        <p:sp>
          <p:nvSpPr>
            <p:cNvPr id="66" name="Google Shape;66;p8"/>
            <p:cNvSpPr/>
            <p:nvPr/>
          </p:nvSpPr>
          <p:spPr>
            <a:xfrm>
              <a:off x="2714650" y="3639413"/>
              <a:ext cx="884350" cy="898525"/>
            </a:xfrm>
            <a:custGeom>
              <a:avLst/>
              <a:gdLst/>
              <a:ahLst/>
              <a:cxnLst/>
              <a:rect l="l" t="t" r="r" b="b"/>
              <a:pathLst>
                <a:path w="35374" h="35941" extrusionOk="0">
                  <a:moveTo>
                    <a:pt x="0" y="0"/>
                  </a:moveTo>
                  <a:lnTo>
                    <a:pt x="0" y="35940"/>
                  </a:lnTo>
                  <a:lnTo>
                    <a:pt x="35374" y="35940"/>
                  </a:lnTo>
                  <a:cubicBezTo>
                    <a:pt x="35162" y="32898"/>
                    <a:pt x="34490" y="29856"/>
                    <a:pt x="33393" y="26991"/>
                  </a:cubicBezTo>
                  <a:lnTo>
                    <a:pt x="13018" y="26991"/>
                  </a:lnTo>
                  <a:cubicBezTo>
                    <a:pt x="12558" y="26991"/>
                    <a:pt x="13654" y="22109"/>
                    <a:pt x="13831" y="21614"/>
                  </a:cubicBezTo>
                  <a:cubicBezTo>
                    <a:pt x="14468" y="19810"/>
                    <a:pt x="15635" y="18218"/>
                    <a:pt x="17156" y="17015"/>
                  </a:cubicBezTo>
                  <a:cubicBezTo>
                    <a:pt x="18733" y="15867"/>
                    <a:pt x="20331" y="15543"/>
                    <a:pt x="21991" y="15543"/>
                  </a:cubicBezTo>
                  <a:cubicBezTo>
                    <a:pt x="23349" y="15543"/>
                    <a:pt x="24748" y="15759"/>
                    <a:pt x="26212" y="15919"/>
                  </a:cubicBezTo>
                  <a:cubicBezTo>
                    <a:pt x="26530" y="15954"/>
                    <a:pt x="26884" y="15989"/>
                    <a:pt x="27238" y="16025"/>
                  </a:cubicBezTo>
                  <a:cubicBezTo>
                    <a:pt x="25823" y="14150"/>
                    <a:pt x="24267" y="12417"/>
                    <a:pt x="22569" y="10825"/>
                  </a:cubicBezTo>
                  <a:cubicBezTo>
                    <a:pt x="21330" y="9693"/>
                    <a:pt x="19986" y="8667"/>
                    <a:pt x="18571" y="7712"/>
                  </a:cubicBezTo>
                  <a:cubicBezTo>
                    <a:pt x="16697" y="9127"/>
                    <a:pt x="14786" y="10436"/>
                    <a:pt x="12911" y="11603"/>
                  </a:cubicBezTo>
                  <a:cubicBezTo>
                    <a:pt x="12525" y="11861"/>
                    <a:pt x="5555" y="15351"/>
                    <a:pt x="4324" y="15351"/>
                  </a:cubicBezTo>
                  <a:cubicBezTo>
                    <a:pt x="4204" y="15351"/>
                    <a:pt x="4139" y="15318"/>
                    <a:pt x="4139" y="15246"/>
                  </a:cubicBezTo>
                  <a:lnTo>
                    <a:pt x="4139" y="1168"/>
                  </a:lnTo>
                  <a:cubicBezTo>
                    <a:pt x="2759" y="708"/>
                    <a:pt x="1380" y="354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8"/>
            <p:cNvSpPr/>
            <p:nvPr/>
          </p:nvSpPr>
          <p:spPr>
            <a:xfrm>
              <a:off x="2806962" y="3664525"/>
              <a:ext cx="374100" cy="365975"/>
            </a:xfrm>
            <a:custGeom>
              <a:avLst/>
              <a:gdLst/>
              <a:ahLst/>
              <a:cxnLst/>
              <a:rect l="l" t="t" r="r" b="b"/>
              <a:pathLst>
                <a:path w="14964" h="14639" extrusionOk="0">
                  <a:moveTo>
                    <a:pt x="1" y="0"/>
                  </a:moveTo>
                  <a:lnTo>
                    <a:pt x="1" y="14539"/>
                  </a:lnTo>
                  <a:cubicBezTo>
                    <a:pt x="1" y="14607"/>
                    <a:pt x="63" y="14639"/>
                    <a:pt x="178" y="14639"/>
                  </a:cubicBezTo>
                  <a:cubicBezTo>
                    <a:pt x="1427" y="14639"/>
                    <a:pt x="8883" y="10907"/>
                    <a:pt x="9304" y="10648"/>
                  </a:cubicBezTo>
                  <a:cubicBezTo>
                    <a:pt x="11179" y="9481"/>
                    <a:pt x="13054" y="8172"/>
                    <a:pt x="14964" y="6757"/>
                  </a:cubicBezTo>
                  <a:cubicBezTo>
                    <a:pt x="10577" y="3785"/>
                    <a:pt x="5094" y="1557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8"/>
            <p:cNvSpPr/>
            <p:nvPr/>
          </p:nvSpPr>
          <p:spPr>
            <a:xfrm>
              <a:off x="3022387" y="4028263"/>
              <a:ext cx="520900" cy="285925"/>
            </a:xfrm>
            <a:custGeom>
              <a:avLst/>
              <a:gdLst/>
              <a:ahLst/>
              <a:cxnLst/>
              <a:rect l="l" t="t" r="r" b="b"/>
              <a:pathLst>
                <a:path w="20836" h="11437" extrusionOk="0">
                  <a:moveTo>
                    <a:pt x="9485" y="1"/>
                  </a:moveTo>
                  <a:cubicBezTo>
                    <a:pt x="7802" y="1"/>
                    <a:pt x="6190" y="322"/>
                    <a:pt x="4599" y="1461"/>
                  </a:cubicBezTo>
                  <a:cubicBezTo>
                    <a:pt x="3078" y="2664"/>
                    <a:pt x="1911" y="4256"/>
                    <a:pt x="1274" y="6060"/>
                  </a:cubicBezTo>
                  <a:cubicBezTo>
                    <a:pt x="1097" y="6555"/>
                    <a:pt x="1" y="11437"/>
                    <a:pt x="461" y="11437"/>
                  </a:cubicBezTo>
                  <a:lnTo>
                    <a:pt x="20836" y="11437"/>
                  </a:lnTo>
                  <a:cubicBezTo>
                    <a:pt x="19315" y="7510"/>
                    <a:pt x="17263" y="3831"/>
                    <a:pt x="14716" y="471"/>
                  </a:cubicBezTo>
                  <a:cubicBezTo>
                    <a:pt x="14363" y="435"/>
                    <a:pt x="14009" y="400"/>
                    <a:pt x="13690" y="365"/>
                  </a:cubicBezTo>
                  <a:cubicBezTo>
                    <a:pt x="12227" y="207"/>
                    <a:pt x="10833" y="1"/>
                    <a:pt x="9485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" name="Google Shape;69;p8"/>
          <p:cNvGrpSpPr/>
          <p:nvPr/>
        </p:nvGrpSpPr>
        <p:grpSpPr>
          <a:xfrm flipH="1">
            <a:off x="6260144" y="-165852"/>
            <a:ext cx="2883746" cy="1151043"/>
            <a:chOff x="5113525" y="1300068"/>
            <a:chExt cx="2164000" cy="863757"/>
          </a:xfrm>
        </p:grpSpPr>
        <p:sp>
          <p:nvSpPr>
            <p:cNvPr id="70" name="Google Shape;70;p8"/>
            <p:cNvSpPr/>
            <p:nvPr/>
          </p:nvSpPr>
          <p:spPr>
            <a:xfrm>
              <a:off x="6268475" y="1300068"/>
              <a:ext cx="1009050" cy="527050"/>
            </a:xfrm>
            <a:custGeom>
              <a:avLst/>
              <a:gdLst/>
              <a:ahLst/>
              <a:cxnLst/>
              <a:rect l="l" t="t" r="r" b="b"/>
              <a:pathLst>
                <a:path w="40362" h="21082" extrusionOk="0">
                  <a:moveTo>
                    <a:pt x="0" y="0"/>
                  </a:moveTo>
                  <a:cubicBezTo>
                    <a:pt x="602" y="1486"/>
                    <a:pt x="1274" y="2901"/>
                    <a:pt x="2052" y="4280"/>
                  </a:cubicBezTo>
                  <a:lnTo>
                    <a:pt x="16874" y="4280"/>
                  </a:lnTo>
                  <a:cubicBezTo>
                    <a:pt x="17510" y="8631"/>
                    <a:pt x="16378" y="12876"/>
                    <a:pt x="13549" y="16024"/>
                  </a:cubicBezTo>
                  <a:cubicBezTo>
                    <a:pt x="16838" y="18005"/>
                    <a:pt x="20446" y="19350"/>
                    <a:pt x="24161" y="20057"/>
                  </a:cubicBezTo>
                  <a:cubicBezTo>
                    <a:pt x="28167" y="20832"/>
                    <a:pt x="32294" y="21082"/>
                    <a:pt x="36390" y="21082"/>
                  </a:cubicBezTo>
                  <a:cubicBezTo>
                    <a:pt x="37719" y="21082"/>
                    <a:pt x="39045" y="21055"/>
                    <a:pt x="40362" y="21012"/>
                  </a:cubicBezTo>
                  <a:lnTo>
                    <a:pt x="40362" y="0"/>
                  </a:lnTo>
                  <a:close/>
                </a:path>
              </a:pathLst>
            </a:custGeom>
            <a:solidFill>
              <a:srgbClr val="CAD5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8"/>
            <p:cNvSpPr/>
            <p:nvPr/>
          </p:nvSpPr>
          <p:spPr>
            <a:xfrm>
              <a:off x="5113525" y="1408925"/>
              <a:ext cx="1493675" cy="754900"/>
            </a:xfrm>
            <a:custGeom>
              <a:avLst/>
              <a:gdLst/>
              <a:ahLst/>
              <a:cxnLst/>
              <a:rect l="l" t="t" r="r" b="b"/>
              <a:pathLst>
                <a:path w="59747" h="30196" extrusionOk="0">
                  <a:moveTo>
                    <a:pt x="0" y="0"/>
                  </a:moveTo>
                  <a:lnTo>
                    <a:pt x="0" y="30139"/>
                  </a:lnTo>
                  <a:cubicBezTo>
                    <a:pt x="0" y="30178"/>
                    <a:pt x="76" y="30196"/>
                    <a:pt x="215" y="30196"/>
                  </a:cubicBezTo>
                  <a:cubicBezTo>
                    <a:pt x="1725" y="30196"/>
                    <a:pt x="10684" y="28099"/>
                    <a:pt x="11461" y="27839"/>
                  </a:cubicBezTo>
                  <a:cubicBezTo>
                    <a:pt x="15671" y="26495"/>
                    <a:pt x="19986" y="24762"/>
                    <a:pt x="23701" y="22286"/>
                  </a:cubicBezTo>
                  <a:cubicBezTo>
                    <a:pt x="28511" y="19138"/>
                    <a:pt x="33428" y="18076"/>
                    <a:pt x="39124" y="17829"/>
                  </a:cubicBezTo>
                  <a:cubicBezTo>
                    <a:pt x="45208" y="17546"/>
                    <a:pt x="51964" y="17546"/>
                    <a:pt x="57200" y="14008"/>
                  </a:cubicBezTo>
                  <a:cubicBezTo>
                    <a:pt x="58155" y="13372"/>
                    <a:pt x="59004" y="12593"/>
                    <a:pt x="59747" y="11744"/>
                  </a:cubicBezTo>
                  <a:cubicBezTo>
                    <a:pt x="54971" y="8879"/>
                    <a:pt x="51009" y="4847"/>
                    <a:pt x="48250" y="0"/>
                  </a:cubicBezTo>
                  <a:close/>
                </a:path>
              </a:pathLst>
            </a:custGeom>
            <a:solidFill>
              <a:srgbClr val="FFA8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>
              <a:off x="6320650" y="1408925"/>
              <a:ext cx="385600" cy="293625"/>
            </a:xfrm>
            <a:custGeom>
              <a:avLst/>
              <a:gdLst/>
              <a:ahLst/>
              <a:cxnLst/>
              <a:rect l="l" t="t" r="r" b="b"/>
              <a:pathLst>
                <a:path w="15424" h="11745" extrusionOk="0">
                  <a:moveTo>
                    <a:pt x="0" y="0"/>
                  </a:moveTo>
                  <a:cubicBezTo>
                    <a:pt x="2724" y="4847"/>
                    <a:pt x="6686" y="8879"/>
                    <a:pt x="11497" y="11744"/>
                  </a:cubicBezTo>
                  <a:cubicBezTo>
                    <a:pt x="14291" y="8596"/>
                    <a:pt x="15423" y="4351"/>
                    <a:pt x="14787" y="0"/>
                  </a:cubicBezTo>
                  <a:close/>
                </a:path>
              </a:pathLst>
            </a:custGeom>
            <a:solidFill>
              <a:srgbClr val="FEF4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" name="Google Shape;73;p8"/>
          <p:cNvSpPr/>
          <p:nvPr/>
        </p:nvSpPr>
        <p:spPr>
          <a:xfrm rot="10800000">
            <a:off x="771127" y="4488000"/>
            <a:ext cx="549200" cy="742875"/>
          </a:xfrm>
          <a:custGeom>
            <a:avLst/>
            <a:gdLst/>
            <a:ahLst/>
            <a:cxnLst/>
            <a:rect l="l" t="t" r="r" b="b"/>
            <a:pathLst>
              <a:path w="21968" h="29715" extrusionOk="0">
                <a:moveTo>
                  <a:pt x="1" y="0"/>
                </a:moveTo>
                <a:cubicBezTo>
                  <a:pt x="2689" y="3573"/>
                  <a:pt x="4528" y="8278"/>
                  <a:pt x="4352" y="12841"/>
                </a:cubicBezTo>
                <a:cubicBezTo>
                  <a:pt x="4104" y="18607"/>
                  <a:pt x="1203" y="23983"/>
                  <a:pt x="531" y="29714"/>
                </a:cubicBezTo>
                <a:cubicBezTo>
                  <a:pt x="4245" y="26354"/>
                  <a:pt x="9021" y="24443"/>
                  <a:pt x="13124" y="21613"/>
                </a:cubicBezTo>
                <a:cubicBezTo>
                  <a:pt x="16308" y="19385"/>
                  <a:pt x="18713" y="16237"/>
                  <a:pt x="20093" y="12593"/>
                </a:cubicBezTo>
                <a:cubicBezTo>
                  <a:pt x="20517" y="11355"/>
                  <a:pt x="21968" y="318"/>
                  <a:pt x="19881" y="318"/>
                </a:cubicBezTo>
                <a:cubicBezTo>
                  <a:pt x="19881" y="318"/>
                  <a:pt x="9905" y="0"/>
                  <a:pt x="1" y="0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8"/>
          <p:cNvSpPr/>
          <p:nvPr/>
        </p:nvSpPr>
        <p:spPr>
          <a:xfrm rot="10800000">
            <a:off x="-235724" y="4130000"/>
            <a:ext cx="1642200" cy="1192850"/>
          </a:xfrm>
          <a:custGeom>
            <a:avLst/>
            <a:gdLst/>
            <a:ahLst/>
            <a:cxnLst/>
            <a:rect l="l" t="t" r="r" b="b"/>
            <a:pathLst>
              <a:path w="65688" h="47714" extrusionOk="0">
                <a:moveTo>
                  <a:pt x="65300" y="0"/>
                </a:moveTo>
                <a:lnTo>
                  <a:pt x="0" y="36"/>
                </a:lnTo>
                <a:lnTo>
                  <a:pt x="0" y="36"/>
                </a:lnTo>
                <a:cubicBezTo>
                  <a:pt x="531" y="36"/>
                  <a:pt x="1663" y="1486"/>
                  <a:pt x="1981" y="1804"/>
                </a:cubicBezTo>
                <a:cubicBezTo>
                  <a:pt x="2653" y="2476"/>
                  <a:pt x="3290" y="3219"/>
                  <a:pt x="3891" y="3997"/>
                </a:cubicBezTo>
                <a:lnTo>
                  <a:pt x="23524" y="3997"/>
                </a:lnTo>
                <a:cubicBezTo>
                  <a:pt x="25611" y="3997"/>
                  <a:pt x="24160" y="14999"/>
                  <a:pt x="23736" y="16272"/>
                </a:cubicBezTo>
                <a:cubicBezTo>
                  <a:pt x="22356" y="19916"/>
                  <a:pt x="19951" y="23064"/>
                  <a:pt x="16767" y="25292"/>
                </a:cubicBezTo>
                <a:cubicBezTo>
                  <a:pt x="12664" y="28122"/>
                  <a:pt x="7888" y="30033"/>
                  <a:pt x="4139" y="33393"/>
                </a:cubicBezTo>
                <a:cubicBezTo>
                  <a:pt x="4139" y="33570"/>
                  <a:pt x="4103" y="33782"/>
                  <a:pt x="4068" y="33959"/>
                </a:cubicBezTo>
                <a:cubicBezTo>
                  <a:pt x="3431" y="41175"/>
                  <a:pt x="7464" y="47260"/>
                  <a:pt x="14999" y="47684"/>
                </a:cubicBezTo>
                <a:cubicBezTo>
                  <a:pt x="15353" y="47704"/>
                  <a:pt x="15707" y="47714"/>
                  <a:pt x="16062" y="47714"/>
                </a:cubicBezTo>
                <a:cubicBezTo>
                  <a:pt x="19467" y="47714"/>
                  <a:pt x="22903" y="46828"/>
                  <a:pt x="26106" y="45738"/>
                </a:cubicBezTo>
                <a:cubicBezTo>
                  <a:pt x="31341" y="43934"/>
                  <a:pt x="36435" y="41670"/>
                  <a:pt x="41281" y="38982"/>
                </a:cubicBezTo>
                <a:cubicBezTo>
                  <a:pt x="44996" y="36930"/>
                  <a:pt x="48639" y="34454"/>
                  <a:pt x="52601" y="32792"/>
                </a:cubicBezTo>
                <a:cubicBezTo>
                  <a:pt x="55323" y="31693"/>
                  <a:pt x="58722" y="30806"/>
                  <a:pt x="61897" y="30806"/>
                </a:cubicBezTo>
                <a:cubicBezTo>
                  <a:pt x="63013" y="30806"/>
                  <a:pt x="64102" y="30916"/>
                  <a:pt x="65123" y="31164"/>
                </a:cubicBezTo>
                <a:cubicBezTo>
                  <a:pt x="65125" y="31165"/>
                  <a:pt x="65126" y="31165"/>
                  <a:pt x="65127" y="31165"/>
                </a:cubicBezTo>
                <a:cubicBezTo>
                  <a:pt x="65688" y="31165"/>
                  <a:pt x="65300" y="0"/>
                  <a:pt x="6530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9"/>
          <p:cNvSpPr txBox="1">
            <a:spLocks noGrp="1"/>
          </p:cNvSpPr>
          <p:nvPr>
            <p:ph type="title"/>
          </p:nvPr>
        </p:nvSpPr>
        <p:spPr>
          <a:xfrm>
            <a:off x="716250" y="445578"/>
            <a:ext cx="38559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77" name="Google Shape;77;p9"/>
          <p:cNvSpPr txBox="1">
            <a:spLocks noGrp="1"/>
          </p:cNvSpPr>
          <p:nvPr>
            <p:ph type="subTitle" idx="1"/>
          </p:nvPr>
        </p:nvSpPr>
        <p:spPr>
          <a:xfrm>
            <a:off x="5148200" y="1371600"/>
            <a:ext cx="2844000" cy="308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9"/>
          <p:cNvSpPr/>
          <p:nvPr/>
        </p:nvSpPr>
        <p:spPr>
          <a:xfrm>
            <a:off x="0" y="4512650"/>
            <a:ext cx="1590075" cy="630850"/>
          </a:xfrm>
          <a:custGeom>
            <a:avLst/>
            <a:gdLst/>
            <a:ahLst/>
            <a:cxnLst/>
            <a:rect l="l" t="t" r="r" b="b"/>
            <a:pathLst>
              <a:path w="63603" h="25234" extrusionOk="0">
                <a:moveTo>
                  <a:pt x="34152" y="0"/>
                </a:moveTo>
                <a:cubicBezTo>
                  <a:pt x="11142" y="0"/>
                  <a:pt x="0" y="25234"/>
                  <a:pt x="0" y="25234"/>
                </a:cubicBezTo>
                <a:lnTo>
                  <a:pt x="63603" y="25234"/>
                </a:lnTo>
                <a:cubicBezTo>
                  <a:pt x="63178" y="21519"/>
                  <a:pt x="62081" y="17876"/>
                  <a:pt x="60383" y="14515"/>
                </a:cubicBezTo>
                <a:cubicBezTo>
                  <a:pt x="50903" y="13454"/>
                  <a:pt x="42378" y="7865"/>
                  <a:pt x="36895" y="118"/>
                </a:cubicBezTo>
                <a:cubicBezTo>
                  <a:pt x="35963" y="39"/>
                  <a:pt x="35048" y="0"/>
                  <a:pt x="3415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9"/>
          <p:cNvSpPr/>
          <p:nvPr/>
        </p:nvSpPr>
        <p:spPr>
          <a:xfrm>
            <a:off x="8313925" y="1595550"/>
            <a:ext cx="587225" cy="359950"/>
          </a:xfrm>
          <a:custGeom>
            <a:avLst/>
            <a:gdLst/>
            <a:ahLst/>
            <a:cxnLst/>
            <a:rect l="l" t="t" r="r" b="b"/>
            <a:pathLst>
              <a:path w="23489" h="14398" extrusionOk="0">
                <a:moveTo>
                  <a:pt x="0" y="0"/>
                </a:moveTo>
                <a:lnTo>
                  <a:pt x="0" y="0"/>
                </a:lnTo>
                <a:cubicBezTo>
                  <a:pt x="5483" y="7747"/>
                  <a:pt x="14044" y="13336"/>
                  <a:pt x="23488" y="14397"/>
                </a:cubicBezTo>
                <a:cubicBezTo>
                  <a:pt x="19314" y="6297"/>
                  <a:pt x="12806" y="3467"/>
                  <a:pt x="12806" y="3467"/>
                </a:cubicBezTo>
                <a:cubicBezTo>
                  <a:pt x="8773" y="1592"/>
                  <a:pt x="4422" y="425"/>
                  <a:pt x="0" y="0"/>
                </a:cubicBezTo>
                <a:close/>
              </a:path>
            </a:pathLst>
          </a:custGeom>
          <a:solidFill>
            <a:srgbClr val="30343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9"/>
          <p:cNvSpPr/>
          <p:nvPr/>
        </p:nvSpPr>
        <p:spPr>
          <a:xfrm>
            <a:off x="8119375" y="285825"/>
            <a:ext cx="1039125" cy="1679150"/>
          </a:xfrm>
          <a:custGeom>
            <a:avLst/>
            <a:gdLst/>
            <a:ahLst/>
            <a:cxnLst/>
            <a:rect l="l" t="t" r="r" b="b"/>
            <a:pathLst>
              <a:path w="41565" h="67166" extrusionOk="0">
                <a:moveTo>
                  <a:pt x="41564" y="1"/>
                </a:moveTo>
                <a:cubicBezTo>
                  <a:pt x="35091" y="1"/>
                  <a:pt x="28264" y="107"/>
                  <a:pt x="21967" y="1982"/>
                </a:cubicBezTo>
                <a:cubicBezTo>
                  <a:pt x="22356" y="4104"/>
                  <a:pt x="22427" y="6262"/>
                  <a:pt x="22109" y="8384"/>
                </a:cubicBezTo>
                <a:cubicBezTo>
                  <a:pt x="21401" y="13124"/>
                  <a:pt x="18394" y="19067"/>
                  <a:pt x="13973" y="21367"/>
                </a:cubicBezTo>
                <a:lnTo>
                  <a:pt x="13937" y="21367"/>
                </a:lnTo>
                <a:cubicBezTo>
                  <a:pt x="12310" y="22216"/>
                  <a:pt x="10435" y="22463"/>
                  <a:pt x="8631" y="22675"/>
                </a:cubicBezTo>
                <a:lnTo>
                  <a:pt x="2087" y="23418"/>
                </a:lnTo>
                <a:cubicBezTo>
                  <a:pt x="2016" y="23843"/>
                  <a:pt x="1910" y="24232"/>
                  <a:pt x="1804" y="24621"/>
                </a:cubicBezTo>
                <a:cubicBezTo>
                  <a:pt x="0" y="33111"/>
                  <a:pt x="1769" y="42414"/>
                  <a:pt x="6155" y="49842"/>
                </a:cubicBezTo>
                <a:cubicBezTo>
                  <a:pt x="6650" y="50691"/>
                  <a:pt x="7216" y="51540"/>
                  <a:pt x="7782" y="52389"/>
                </a:cubicBezTo>
                <a:cubicBezTo>
                  <a:pt x="12204" y="52814"/>
                  <a:pt x="16555" y="53981"/>
                  <a:pt x="20623" y="55821"/>
                </a:cubicBezTo>
                <a:cubicBezTo>
                  <a:pt x="20623" y="55821"/>
                  <a:pt x="27096" y="58686"/>
                  <a:pt x="31270" y="66786"/>
                </a:cubicBezTo>
                <a:cubicBezTo>
                  <a:pt x="31553" y="66822"/>
                  <a:pt x="31801" y="66857"/>
                  <a:pt x="32049" y="66857"/>
                </a:cubicBezTo>
                <a:cubicBezTo>
                  <a:pt x="32770" y="66911"/>
                  <a:pt x="37826" y="67166"/>
                  <a:pt x="40260" y="67166"/>
                </a:cubicBezTo>
                <a:cubicBezTo>
                  <a:pt x="41050" y="67166"/>
                  <a:pt x="41564" y="67139"/>
                  <a:pt x="41564" y="67069"/>
                </a:cubicBezTo>
                <a:lnTo>
                  <a:pt x="41564" y="1"/>
                </a:lnTo>
                <a:close/>
              </a:path>
            </a:pathLst>
          </a:custGeom>
          <a:solidFill>
            <a:srgbClr val="FFA8A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9"/>
          <p:cNvSpPr/>
          <p:nvPr/>
        </p:nvSpPr>
        <p:spPr>
          <a:xfrm>
            <a:off x="7689575" y="0"/>
            <a:ext cx="979000" cy="893650"/>
          </a:xfrm>
          <a:custGeom>
            <a:avLst/>
            <a:gdLst/>
            <a:ahLst/>
            <a:cxnLst/>
            <a:rect l="l" t="t" r="r" b="b"/>
            <a:pathLst>
              <a:path w="39160" h="35746" extrusionOk="0">
                <a:moveTo>
                  <a:pt x="23251" y="0"/>
                </a:moveTo>
                <a:cubicBezTo>
                  <a:pt x="18548" y="0"/>
                  <a:pt x="13890" y="1974"/>
                  <a:pt x="10188" y="4960"/>
                </a:cubicBezTo>
                <a:cubicBezTo>
                  <a:pt x="5483" y="8781"/>
                  <a:pt x="2193" y="14051"/>
                  <a:pt x="814" y="19959"/>
                </a:cubicBezTo>
                <a:cubicBezTo>
                  <a:pt x="177" y="22753"/>
                  <a:pt x="0" y="25725"/>
                  <a:pt x="779" y="28484"/>
                </a:cubicBezTo>
                <a:cubicBezTo>
                  <a:pt x="1592" y="31278"/>
                  <a:pt x="3467" y="33790"/>
                  <a:pt x="6120" y="34957"/>
                </a:cubicBezTo>
                <a:cubicBezTo>
                  <a:pt x="7511" y="35551"/>
                  <a:pt x="8980" y="35746"/>
                  <a:pt x="10471" y="35746"/>
                </a:cubicBezTo>
                <a:cubicBezTo>
                  <a:pt x="11823" y="35746"/>
                  <a:pt x="13193" y="35585"/>
                  <a:pt x="14539" y="35417"/>
                </a:cubicBezTo>
                <a:lnTo>
                  <a:pt x="19279" y="34887"/>
                </a:lnTo>
                <a:cubicBezTo>
                  <a:pt x="21225" y="27210"/>
                  <a:pt x="25894" y="19994"/>
                  <a:pt x="32863" y="16068"/>
                </a:cubicBezTo>
                <a:cubicBezTo>
                  <a:pt x="34844" y="14936"/>
                  <a:pt x="36966" y="14051"/>
                  <a:pt x="39159" y="13415"/>
                </a:cubicBezTo>
                <a:cubicBezTo>
                  <a:pt x="38629" y="10549"/>
                  <a:pt x="37355" y="7861"/>
                  <a:pt x="35480" y="5633"/>
                </a:cubicBezTo>
                <a:cubicBezTo>
                  <a:pt x="32827" y="2590"/>
                  <a:pt x="29184" y="609"/>
                  <a:pt x="25186" y="114"/>
                </a:cubicBezTo>
                <a:cubicBezTo>
                  <a:pt x="24542" y="37"/>
                  <a:pt x="23896" y="0"/>
                  <a:pt x="23251" y="0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9"/>
          <p:cNvSpPr/>
          <p:nvPr/>
        </p:nvSpPr>
        <p:spPr>
          <a:xfrm>
            <a:off x="8171550" y="336250"/>
            <a:ext cx="508525" cy="535925"/>
          </a:xfrm>
          <a:custGeom>
            <a:avLst/>
            <a:gdLst/>
            <a:ahLst/>
            <a:cxnLst/>
            <a:rect l="l" t="t" r="r" b="b"/>
            <a:pathLst>
              <a:path w="20341" h="21437" extrusionOk="0">
                <a:moveTo>
                  <a:pt x="19880" y="0"/>
                </a:moveTo>
                <a:cubicBezTo>
                  <a:pt x="17687" y="637"/>
                  <a:pt x="15565" y="1521"/>
                  <a:pt x="13584" y="2653"/>
                </a:cubicBezTo>
                <a:cubicBezTo>
                  <a:pt x="6615" y="6580"/>
                  <a:pt x="1946" y="13796"/>
                  <a:pt x="0" y="21437"/>
                </a:cubicBezTo>
                <a:lnTo>
                  <a:pt x="6544" y="20694"/>
                </a:lnTo>
                <a:cubicBezTo>
                  <a:pt x="8348" y="20446"/>
                  <a:pt x="10223" y="20234"/>
                  <a:pt x="11850" y="19385"/>
                </a:cubicBezTo>
                <a:lnTo>
                  <a:pt x="11886" y="19385"/>
                </a:lnTo>
                <a:cubicBezTo>
                  <a:pt x="16307" y="17086"/>
                  <a:pt x="19314" y="11143"/>
                  <a:pt x="20022" y="6403"/>
                </a:cubicBezTo>
                <a:cubicBezTo>
                  <a:pt x="20340" y="4280"/>
                  <a:pt x="20269" y="2087"/>
                  <a:pt x="19880" y="0"/>
                </a:cubicBezTo>
                <a:close/>
              </a:path>
            </a:pathLst>
          </a:custGeom>
          <a:solidFill>
            <a:srgbClr val="FFD8B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9"/>
          <p:cNvSpPr/>
          <p:nvPr/>
        </p:nvSpPr>
        <p:spPr>
          <a:xfrm>
            <a:off x="922375" y="4512650"/>
            <a:ext cx="587225" cy="359950"/>
          </a:xfrm>
          <a:custGeom>
            <a:avLst/>
            <a:gdLst/>
            <a:ahLst/>
            <a:cxnLst/>
            <a:rect l="l" t="t" r="r" b="b"/>
            <a:pathLst>
              <a:path w="23489" h="14398" extrusionOk="0">
                <a:moveTo>
                  <a:pt x="0" y="0"/>
                </a:moveTo>
                <a:lnTo>
                  <a:pt x="0" y="0"/>
                </a:lnTo>
                <a:cubicBezTo>
                  <a:pt x="5483" y="7747"/>
                  <a:pt x="14044" y="13336"/>
                  <a:pt x="23488" y="14397"/>
                </a:cubicBezTo>
                <a:cubicBezTo>
                  <a:pt x="19314" y="6297"/>
                  <a:pt x="12806" y="3467"/>
                  <a:pt x="12806" y="3467"/>
                </a:cubicBezTo>
                <a:cubicBezTo>
                  <a:pt x="8773" y="1592"/>
                  <a:pt x="4422" y="425"/>
                  <a:pt x="0" y="0"/>
                </a:cubicBezTo>
                <a:close/>
              </a:path>
            </a:pathLst>
          </a:custGeom>
          <a:solidFill>
            <a:srgbClr val="30343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0"/>
          <p:cNvSpPr txBox="1">
            <a:spLocks noGrp="1"/>
          </p:cNvSpPr>
          <p:nvPr>
            <p:ph type="body" idx="1"/>
          </p:nvPr>
        </p:nvSpPr>
        <p:spPr>
          <a:xfrm>
            <a:off x="3807450" y="1803625"/>
            <a:ext cx="4620300" cy="145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000">
                <a:latin typeface="Palanquin SemiBold"/>
                <a:ea typeface="Palanquin SemiBold"/>
                <a:cs typeface="Palanquin SemiBold"/>
                <a:sym typeface="Palanquin SemiBold"/>
              </a:defRPr>
            </a:lvl1pPr>
          </a:lstStyle>
          <a:p>
            <a:endParaRPr/>
          </a:p>
        </p:txBody>
      </p:sp>
      <p:grpSp>
        <p:nvGrpSpPr>
          <p:cNvPr id="86" name="Google Shape;86;p10"/>
          <p:cNvGrpSpPr/>
          <p:nvPr/>
        </p:nvGrpSpPr>
        <p:grpSpPr>
          <a:xfrm rot="-5400000">
            <a:off x="7268093" y="89816"/>
            <a:ext cx="1985861" cy="1765938"/>
            <a:chOff x="3033525" y="2679425"/>
            <a:chExt cx="1834175" cy="1631050"/>
          </a:xfrm>
        </p:grpSpPr>
        <p:sp>
          <p:nvSpPr>
            <p:cNvPr id="87" name="Google Shape;87;p10"/>
            <p:cNvSpPr/>
            <p:nvPr/>
          </p:nvSpPr>
          <p:spPr>
            <a:xfrm>
              <a:off x="4141625" y="2679425"/>
              <a:ext cx="720750" cy="504975"/>
            </a:xfrm>
            <a:custGeom>
              <a:avLst/>
              <a:gdLst/>
              <a:ahLst/>
              <a:cxnLst/>
              <a:rect l="l" t="t" r="r" b="b"/>
              <a:pathLst>
                <a:path w="28830" h="20199" extrusionOk="0">
                  <a:moveTo>
                    <a:pt x="16294" y="0"/>
                  </a:moveTo>
                  <a:cubicBezTo>
                    <a:pt x="11568" y="0"/>
                    <a:pt x="7077" y="1785"/>
                    <a:pt x="3750" y="5354"/>
                  </a:cubicBezTo>
                  <a:cubicBezTo>
                    <a:pt x="2229" y="6981"/>
                    <a:pt x="991" y="8785"/>
                    <a:pt x="0" y="10766"/>
                  </a:cubicBezTo>
                  <a:cubicBezTo>
                    <a:pt x="7932" y="16593"/>
                    <a:pt x="18027" y="20199"/>
                    <a:pt x="26488" y="20199"/>
                  </a:cubicBezTo>
                  <a:cubicBezTo>
                    <a:pt x="27272" y="20199"/>
                    <a:pt x="28042" y="20168"/>
                    <a:pt x="28795" y="20105"/>
                  </a:cubicBezTo>
                  <a:cubicBezTo>
                    <a:pt x="28795" y="20105"/>
                    <a:pt x="28795" y="13454"/>
                    <a:pt x="28830" y="4186"/>
                  </a:cubicBezTo>
                  <a:cubicBezTo>
                    <a:pt x="27627" y="1180"/>
                    <a:pt x="21118" y="437"/>
                    <a:pt x="18713" y="154"/>
                  </a:cubicBezTo>
                  <a:cubicBezTo>
                    <a:pt x="17903" y="51"/>
                    <a:pt x="17095" y="0"/>
                    <a:pt x="162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10"/>
            <p:cNvSpPr/>
            <p:nvPr/>
          </p:nvSpPr>
          <p:spPr>
            <a:xfrm>
              <a:off x="3400525" y="2784075"/>
              <a:ext cx="1467175" cy="1526400"/>
            </a:xfrm>
            <a:custGeom>
              <a:avLst/>
              <a:gdLst/>
              <a:ahLst/>
              <a:cxnLst/>
              <a:rect l="l" t="t" r="r" b="b"/>
              <a:pathLst>
                <a:path w="58687" h="61056" extrusionOk="0">
                  <a:moveTo>
                    <a:pt x="58474" y="0"/>
                  </a:moveTo>
                  <a:cubicBezTo>
                    <a:pt x="58474" y="9268"/>
                    <a:pt x="58439" y="15919"/>
                    <a:pt x="58439" y="15919"/>
                  </a:cubicBezTo>
                  <a:cubicBezTo>
                    <a:pt x="57686" y="15982"/>
                    <a:pt x="56916" y="16013"/>
                    <a:pt x="56133" y="16013"/>
                  </a:cubicBezTo>
                  <a:cubicBezTo>
                    <a:pt x="47676" y="16013"/>
                    <a:pt x="37608" y="12407"/>
                    <a:pt x="29644" y="6580"/>
                  </a:cubicBezTo>
                  <a:cubicBezTo>
                    <a:pt x="27133" y="11426"/>
                    <a:pt x="25895" y="17086"/>
                    <a:pt x="25152" y="22321"/>
                  </a:cubicBezTo>
                  <a:cubicBezTo>
                    <a:pt x="23701" y="32721"/>
                    <a:pt x="21437" y="45562"/>
                    <a:pt x="9906" y="49311"/>
                  </a:cubicBezTo>
                  <a:cubicBezTo>
                    <a:pt x="7806" y="50011"/>
                    <a:pt x="5614" y="50250"/>
                    <a:pt x="3411" y="50250"/>
                  </a:cubicBezTo>
                  <a:cubicBezTo>
                    <a:pt x="2274" y="50250"/>
                    <a:pt x="1133" y="50186"/>
                    <a:pt x="1" y="50090"/>
                  </a:cubicBezTo>
                  <a:lnTo>
                    <a:pt x="1" y="50090"/>
                  </a:lnTo>
                  <a:cubicBezTo>
                    <a:pt x="2583" y="53450"/>
                    <a:pt x="4635" y="57129"/>
                    <a:pt x="6156" y="61056"/>
                  </a:cubicBezTo>
                  <a:lnTo>
                    <a:pt x="58686" y="61056"/>
                  </a:lnTo>
                  <a:lnTo>
                    <a:pt x="58686" y="991"/>
                  </a:lnTo>
                  <a:cubicBezTo>
                    <a:pt x="58686" y="673"/>
                    <a:pt x="58615" y="319"/>
                    <a:pt x="584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10"/>
            <p:cNvSpPr/>
            <p:nvPr/>
          </p:nvSpPr>
          <p:spPr>
            <a:xfrm>
              <a:off x="3033525" y="4024550"/>
              <a:ext cx="520900" cy="285925"/>
            </a:xfrm>
            <a:custGeom>
              <a:avLst/>
              <a:gdLst/>
              <a:ahLst/>
              <a:cxnLst/>
              <a:rect l="l" t="t" r="r" b="b"/>
              <a:pathLst>
                <a:path w="20836" h="11437" extrusionOk="0">
                  <a:moveTo>
                    <a:pt x="9485" y="1"/>
                  </a:moveTo>
                  <a:cubicBezTo>
                    <a:pt x="7802" y="1"/>
                    <a:pt x="6190" y="322"/>
                    <a:pt x="4599" y="1461"/>
                  </a:cubicBezTo>
                  <a:cubicBezTo>
                    <a:pt x="3078" y="2664"/>
                    <a:pt x="1911" y="4256"/>
                    <a:pt x="1274" y="6060"/>
                  </a:cubicBezTo>
                  <a:cubicBezTo>
                    <a:pt x="1097" y="6555"/>
                    <a:pt x="1" y="11437"/>
                    <a:pt x="461" y="11437"/>
                  </a:cubicBezTo>
                  <a:lnTo>
                    <a:pt x="20836" y="11437"/>
                  </a:lnTo>
                  <a:cubicBezTo>
                    <a:pt x="19315" y="7510"/>
                    <a:pt x="17263" y="3831"/>
                    <a:pt x="14716" y="471"/>
                  </a:cubicBezTo>
                  <a:cubicBezTo>
                    <a:pt x="14363" y="435"/>
                    <a:pt x="14009" y="400"/>
                    <a:pt x="13690" y="365"/>
                  </a:cubicBezTo>
                  <a:cubicBezTo>
                    <a:pt x="12227" y="207"/>
                    <a:pt x="10833" y="1"/>
                    <a:pt x="94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0" name="Google Shape;90;p10"/>
          <p:cNvSpPr/>
          <p:nvPr/>
        </p:nvSpPr>
        <p:spPr>
          <a:xfrm rot="10800000" flipH="1">
            <a:off x="7100029" y="3681857"/>
            <a:ext cx="2127306" cy="1545218"/>
          </a:xfrm>
          <a:custGeom>
            <a:avLst/>
            <a:gdLst/>
            <a:ahLst/>
            <a:cxnLst/>
            <a:rect l="l" t="t" r="r" b="b"/>
            <a:pathLst>
              <a:path w="65688" h="47714" extrusionOk="0">
                <a:moveTo>
                  <a:pt x="65300" y="0"/>
                </a:moveTo>
                <a:lnTo>
                  <a:pt x="0" y="36"/>
                </a:lnTo>
                <a:lnTo>
                  <a:pt x="0" y="36"/>
                </a:lnTo>
                <a:cubicBezTo>
                  <a:pt x="531" y="36"/>
                  <a:pt x="1663" y="1486"/>
                  <a:pt x="1981" y="1804"/>
                </a:cubicBezTo>
                <a:cubicBezTo>
                  <a:pt x="2653" y="2476"/>
                  <a:pt x="3290" y="3219"/>
                  <a:pt x="3891" y="3997"/>
                </a:cubicBezTo>
                <a:lnTo>
                  <a:pt x="23524" y="3997"/>
                </a:lnTo>
                <a:cubicBezTo>
                  <a:pt x="25611" y="3997"/>
                  <a:pt x="24160" y="14999"/>
                  <a:pt x="23736" y="16272"/>
                </a:cubicBezTo>
                <a:cubicBezTo>
                  <a:pt x="22356" y="19916"/>
                  <a:pt x="19951" y="23064"/>
                  <a:pt x="16767" y="25292"/>
                </a:cubicBezTo>
                <a:cubicBezTo>
                  <a:pt x="12664" y="28122"/>
                  <a:pt x="7888" y="30033"/>
                  <a:pt x="4139" y="33393"/>
                </a:cubicBezTo>
                <a:cubicBezTo>
                  <a:pt x="4139" y="33570"/>
                  <a:pt x="4103" y="33782"/>
                  <a:pt x="4068" y="33959"/>
                </a:cubicBezTo>
                <a:cubicBezTo>
                  <a:pt x="3431" y="41175"/>
                  <a:pt x="7464" y="47260"/>
                  <a:pt x="14999" y="47684"/>
                </a:cubicBezTo>
                <a:cubicBezTo>
                  <a:pt x="15353" y="47704"/>
                  <a:pt x="15707" y="47714"/>
                  <a:pt x="16062" y="47714"/>
                </a:cubicBezTo>
                <a:cubicBezTo>
                  <a:pt x="19467" y="47714"/>
                  <a:pt x="22903" y="46828"/>
                  <a:pt x="26106" y="45738"/>
                </a:cubicBezTo>
                <a:cubicBezTo>
                  <a:pt x="31341" y="43934"/>
                  <a:pt x="36435" y="41670"/>
                  <a:pt x="41281" y="38982"/>
                </a:cubicBezTo>
                <a:cubicBezTo>
                  <a:pt x="44996" y="36930"/>
                  <a:pt x="48639" y="34454"/>
                  <a:pt x="52601" y="32792"/>
                </a:cubicBezTo>
                <a:cubicBezTo>
                  <a:pt x="55323" y="31693"/>
                  <a:pt x="58722" y="30806"/>
                  <a:pt x="61897" y="30806"/>
                </a:cubicBezTo>
                <a:cubicBezTo>
                  <a:pt x="63013" y="30806"/>
                  <a:pt x="64102" y="30916"/>
                  <a:pt x="65123" y="31164"/>
                </a:cubicBezTo>
                <a:cubicBezTo>
                  <a:pt x="65125" y="31165"/>
                  <a:pt x="65126" y="31165"/>
                  <a:pt x="65127" y="31165"/>
                </a:cubicBezTo>
                <a:cubicBezTo>
                  <a:pt x="65688" y="31165"/>
                  <a:pt x="65300" y="0"/>
                  <a:pt x="6530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10"/>
          <p:cNvSpPr/>
          <p:nvPr/>
        </p:nvSpPr>
        <p:spPr>
          <a:xfrm rot="10800000" flipH="1">
            <a:off x="7218006" y="4145612"/>
            <a:ext cx="711434" cy="962320"/>
          </a:xfrm>
          <a:custGeom>
            <a:avLst/>
            <a:gdLst/>
            <a:ahLst/>
            <a:cxnLst/>
            <a:rect l="l" t="t" r="r" b="b"/>
            <a:pathLst>
              <a:path w="21968" h="29715" extrusionOk="0">
                <a:moveTo>
                  <a:pt x="1" y="0"/>
                </a:moveTo>
                <a:cubicBezTo>
                  <a:pt x="2689" y="3573"/>
                  <a:pt x="4528" y="8278"/>
                  <a:pt x="4352" y="12841"/>
                </a:cubicBezTo>
                <a:cubicBezTo>
                  <a:pt x="4104" y="18607"/>
                  <a:pt x="1203" y="23983"/>
                  <a:pt x="531" y="29714"/>
                </a:cubicBezTo>
                <a:cubicBezTo>
                  <a:pt x="4245" y="26354"/>
                  <a:pt x="9021" y="24443"/>
                  <a:pt x="13124" y="21613"/>
                </a:cubicBezTo>
                <a:cubicBezTo>
                  <a:pt x="16308" y="19385"/>
                  <a:pt x="18713" y="16237"/>
                  <a:pt x="20093" y="12593"/>
                </a:cubicBezTo>
                <a:cubicBezTo>
                  <a:pt x="20517" y="11355"/>
                  <a:pt x="21968" y="318"/>
                  <a:pt x="19881" y="318"/>
                </a:cubicBezTo>
                <a:cubicBezTo>
                  <a:pt x="19881" y="318"/>
                  <a:pt x="9905" y="0"/>
                  <a:pt x="1" y="0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10"/>
          <p:cNvSpPr/>
          <p:nvPr/>
        </p:nvSpPr>
        <p:spPr>
          <a:xfrm rot="-4289554" flipH="1">
            <a:off x="7106935" y="3475173"/>
            <a:ext cx="687990" cy="537653"/>
          </a:xfrm>
          <a:custGeom>
            <a:avLst/>
            <a:gdLst/>
            <a:ahLst/>
            <a:cxnLst/>
            <a:rect l="l" t="t" r="r" b="b"/>
            <a:pathLst>
              <a:path w="27522" h="21508" extrusionOk="0">
                <a:moveTo>
                  <a:pt x="13885" y="0"/>
                </a:moveTo>
                <a:cubicBezTo>
                  <a:pt x="11736" y="0"/>
                  <a:pt x="9587" y="354"/>
                  <a:pt x="7535" y="1061"/>
                </a:cubicBezTo>
                <a:cubicBezTo>
                  <a:pt x="5519" y="1663"/>
                  <a:pt x="3715" y="2795"/>
                  <a:pt x="2265" y="4280"/>
                </a:cubicBezTo>
                <a:cubicBezTo>
                  <a:pt x="850" y="5801"/>
                  <a:pt x="1" y="7924"/>
                  <a:pt x="284" y="9940"/>
                </a:cubicBezTo>
                <a:cubicBezTo>
                  <a:pt x="567" y="11956"/>
                  <a:pt x="1840" y="13619"/>
                  <a:pt x="3114" y="15175"/>
                </a:cubicBezTo>
                <a:lnTo>
                  <a:pt x="8101" y="21507"/>
                </a:lnTo>
                <a:cubicBezTo>
                  <a:pt x="9057" y="18784"/>
                  <a:pt x="10507" y="16307"/>
                  <a:pt x="12382" y="14150"/>
                </a:cubicBezTo>
                <a:cubicBezTo>
                  <a:pt x="16450" y="9657"/>
                  <a:pt x="21968" y="7889"/>
                  <a:pt x="27522" y="6155"/>
                </a:cubicBezTo>
                <a:cubicBezTo>
                  <a:pt x="25647" y="3750"/>
                  <a:pt x="23100" y="1981"/>
                  <a:pt x="20235" y="1061"/>
                </a:cubicBezTo>
                <a:cubicBezTo>
                  <a:pt x="18183" y="354"/>
                  <a:pt x="16034" y="0"/>
                  <a:pt x="13885" y="0"/>
                </a:cubicBezTo>
                <a:close/>
              </a:path>
            </a:pathLst>
          </a:custGeom>
          <a:solidFill>
            <a:srgbClr val="CAD5D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10"/>
          <p:cNvSpPr/>
          <p:nvPr/>
        </p:nvSpPr>
        <p:spPr>
          <a:xfrm rot="-4289554" flipH="1">
            <a:off x="7252342" y="3670160"/>
            <a:ext cx="550927" cy="481758"/>
          </a:xfrm>
          <a:custGeom>
            <a:avLst/>
            <a:gdLst/>
            <a:ahLst/>
            <a:cxnLst/>
            <a:rect l="l" t="t" r="r" b="b"/>
            <a:pathLst>
              <a:path w="22039" h="19272" extrusionOk="0">
                <a:moveTo>
                  <a:pt x="19421" y="0"/>
                </a:moveTo>
                <a:cubicBezTo>
                  <a:pt x="13867" y="1734"/>
                  <a:pt x="8384" y="3502"/>
                  <a:pt x="4281" y="7995"/>
                </a:cubicBezTo>
                <a:cubicBezTo>
                  <a:pt x="2406" y="10152"/>
                  <a:pt x="920" y="12629"/>
                  <a:pt x="0" y="15352"/>
                </a:cubicBezTo>
                <a:cubicBezTo>
                  <a:pt x="814" y="16378"/>
                  <a:pt x="1663" y="17439"/>
                  <a:pt x="2795" y="18112"/>
                </a:cubicBezTo>
                <a:cubicBezTo>
                  <a:pt x="4221" y="18931"/>
                  <a:pt x="6011" y="19272"/>
                  <a:pt x="7835" y="19272"/>
                </a:cubicBezTo>
                <a:cubicBezTo>
                  <a:pt x="9948" y="19272"/>
                  <a:pt x="12106" y="18814"/>
                  <a:pt x="13796" y="18112"/>
                </a:cubicBezTo>
                <a:cubicBezTo>
                  <a:pt x="17157" y="16661"/>
                  <a:pt x="19987" y="13902"/>
                  <a:pt x="21119" y="10400"/>
                </a:cubicBezTo>
                <a:cubicBezTo>
                  <a:pt x="22038" y="7676"/>
                  <a:pt x="21862" y="4740"/>
                  <a:pt x="20694" y="2123"/>
                </a:cubicBezTo>
                <a:cubicBezTo>
                  <a:pt x="20340" y="1380"/>
                  <a:pt x="19916" y="637"/>
                  <a:pt x="1942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6250" y="543200"/>
            <a:ext cx="7711500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lanquin SemiBold"/>
              <a:buNone/>
              <a:defRPr sz="3000">
                <a:solidFill>
                  <a:schemeClr val="dk1"/>
                </a:solidFill>
                <a:latin typeface="Palanquin SemiBold"/>
                <a:ea typeface="Palanquin SemiBold"/>
                <a:cs typeface="Palanquin SemiBold"/>
                <a:sym typeface="Palanquin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6250" y="1701675"/>
            <a:ext cx="7711500" cy="28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  <a:defRPr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hyperlink" Target="https://public.tableau.com/views/W05GP-Marco0911/VanguardABtest?:language=en-GB&amp;publish=yes&amp;:sid=&amp;:redirect=auth&amp;:display_count=n&amp;:origin=viz_share_link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20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ZrsvL27R5mJO_aXjnSxfNYmpmj4P2LfYgkL9lDPEIr8/copy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9" name="Google Shape;479;p42"/>
          <p:cNvPicPr preferRelativeResize="0"/>
          <p:nvPr/>
        </p:nvPicPr>
        <p:blipFill rotWithShape="1">
          <a:blip r:embed="rId3">
            <a:alphaModFix/>
          </a:blip>
          <a:srcRect l="3094" t="2412" r="-6603" b="-1687"/>
          <a:stretch/>
        </p:blipFill>
        <p:spPr>
          <a:xfrm>
            <a:off x="4566625" y="678450"/>
            <a:ext cx="4485900" cy="44313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480" name="Google Shape;480;p42"/>
          <p:cNvSpPr txBox="1">
            <a:spLocks noGrp="1"/>
          </p:cNvSpPr>
          <p:nvPr>
            <p:ph type="ctrTitle"/>
          </p:nvPr>
        </p:nvSpPr>
        <p:spPr>
          <a:xfrm flipH="1">
            <a:off x="1098925" y="1848250"/>
            <a:ext cx="3467700" cy="158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100"/>
              <a:t>From Traditional to Modern </a:t>
            </a:r>
            <a:endParaRPr sz="5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100"/>
          </a:p>
        </p:txBody>
      </p:sp>
      <p:sp>
        <p:nvSpPr>
          <p:cNvPr id="481" name="Google Shape;481;p42"/>
          <p:cNvSpPr txBox="1">
            <a:spLocks noGrp="1"/>
          </p:cNvSpPr>
          <p:nvPr>
            <p:ph type="subTitle" idx="1"/>
          </p:nvPr>
        </p:nvSpPr>
        <p:spPr>
          <a:xfrm>
            <a:off x="1098950" y="3429000"/>
            <a:ext cx="2937900" cy="59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Vanguard's UI Evolution</a:t>
            </a:r>
            <a:endParaRPr sz="1600"/>
          </a:p>
        </p:txBody>
      </p:sp>
      <p:pic>
        <p:nvPicPr>
          <p:cNvPr id="482" name="Google Shape;482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96650" y="-753850"/>
            <a:ext cx="2700676" cy="2419700"/>
          </a:xfrm>
          <a:prstGeom prst="rect">
            <a:avLst/>
          </a:prstGeom>
          <a:noFill/>
          <a:ln>
            <a:noFill/>
          </a:ln>
        </p:spPr>
      </p:pic>
      <p:sp>
        <p:nvSpPr>
          <p:cNvPr id="483" name="Google Shape;483;p42"/>
          <p:cNvSpPr txBox="1"/>
          <p:nvPr/>
        </p:nvSpPr>
        <p:spPr>
          <a:xfrm>
            <a:off x="5196650" y="4547675"/>
            <a:ext cx="3643200" cy="4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rPr>
              <a:t>Amir 			Marco</a:t>
            </a:r>
            <a:endParaRPr sz="1800">
              <a:solidFill>
                <a:schemeClr val="dk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8" name="Google Shape;668;p51"/>
          <p:cNvPicPr preferRelativeResize="0"/>
          <p:nvPr/>
        </p:nvPicPr>
        <p:blipFill rotWithShape="1">
          <a:blip r:embed="rId3">
            <a:alphaModFix/>
          </a:blip>
          <a:srcRect l="3879" t="12724" r="4620" b="12732"/>
          <a:stretch/>
        </p:blipFill>
        <p:spPr>
          <a:xfrm>
            <a:off x="1195375" y="2527600"/>
            <a:ext cx="2347676" cy="1912550"/>
          </a:xfrm>
          <a:prstGeom prst="rect">
            <a:avLst/>
          </a:prstGeom>
          <a:noFill/>
          <a:ln>
            <a:noFill/>
          </a:ln>
        </p:spPr>
      </p:pic>
      <p:sp>
        <p:nvSpPr>
          <p:cNvPr id="669" name="Google Shape;669;p51"/>
          <p:cNvSpPr txBox="1">
            <a:spLocks noGrp="1"/>
          </p:cNvSpPr>
          <p:nvPr>
            <p:ph type="title"/>
          </p:nvPr>
        </p:nvSpPr>
        <p:spPr>
          <a:xfrm>
            <a:off x="716250" y="540875"/>
            <a:ext cx="4485300" cy="1117800"/>
          </a:xfrm>
          <a:prstGeom prst="rect">
            <a:avLst/>
          </a:prstGeom>
        </p:spPr>
        <p:txBody>
          <a:bodyPr spcFirstLastPara="1" wrap="square" lIns="18287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80000"/>
                </a:solidFill>
              </a:rPr>
              <a:t>05 Visual AB analysis</a:t>
            </a:r>
            <a:endParaRPr>
              <a:solidFill>
                <a:srgbClr val="980000"/>
              </a:solidFill>
            </a:endParaRPr>
          </a:p>
        </p:txBody>
      </p:sp>
      <p:sp>
        <p:nvSpPr>
          <p:cNvPr id="670" name="Google Shape;670;p51"/>
          <p:cNvSpPr txBox="1">
            <a:spLocks noGrp="1"/>
          </p:cNvSpPr>
          <p:nvPr>
            <p:ph type="subTitle" idx="4294967295"/>
          </p:nvPr>
        </p:nvSpPr>
        <p:spPr>
          <a:xfrm>
            <a:off x="5048250" y="1554275"/>
            <a:ext cx="785700" cy="42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100" b="1" u="sng">
                <a:solidFill>
                  <a:srgbClr val="134F5C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endParaRPr sz="2100" b="1" u="sng">
              <a:solidFill>
                <a:srgbClr val="134F5C"/>
              </a:solidFill>
            </a:endParaRPr>
          </a:p>
        </p:txBody>
      </p:sp>
      <p:pic>
        <p:nvPicPr>
          <p:cNvPr id="671" name="Google Shape;671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43100" y="2345713"/>
            <a:ext cx="3845149" cy="2158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72" name="Google Shape;672;p5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015252" y="1461575"/>
            <a:ext cx="2897823" cy="61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52"/>
          <p:cNvSpPr txBox="1">
            <a:spLocks noGrp="1"/>
          </p:cNvSpPr>
          <p:nvPr>
            <p:ph type="title"/>
          </p:nvPr>
        </p:nvSpPr>
        <p:spPr>
          <a:xfrm>
            <a:off x="97125" y="87075"/>
            <a:ext cx="56856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80000"/>
                </a:solidFill>
              </a:rPr>
              <a:t>05 Conclusion</a:t>
            </a:r>
            <a:endParaRPr>
              <a:solidFill>
                <a:srgbClr val="980000"/>
              </a:solidFill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80000"/>
                </a:solidFill>
              </a:rPr>
              <a:t>Regression</a:t>
            </a:r>
            <a:endParaRPr>
              <a:solidFill>
                <a:srgbClr val="980000"/>
              </a:solidFill>
            </a:endParaRPr>
          </a:p>
        </p:txBody>
      </p:sp>
      <p:sp>
        <p:nvSpPr>
          <p:cNvPr id="678" name="Google Shape;678;p52"/>
          <p:cNvSpPr txBox="1">
            <a:spLocks noGrp="1"/>
          </p:cNvSpPr>
          <p:nvPr>
            <p:ph type="subTitle" idx="1"/>
          </p:nvPr>
        </p:nvSpPr>
        <p:spPr>
          <a:xfrm>
            <a:off x="5057800" y="1178021"/>
            <a:ext cx="3205200" cy="309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66666"/>
                </a:solidFill>
              </a:rPr>
              <a:t>Control group has high regression at step 3 which suggests complexities or unclear instructions at this stage, indicating a need for simplification or enhanced guidance. </a:t>
            </a:r>
            <a:endParaRPr sz="1200">
              <a:solidFill>
                <a:srgbClr val="666666"/>
              </a:solidFill>
            </a:endParaRPr>
          </a:p>
          <a:p>
            <a:pPr marL="0" lvl="0" indent="45720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66666"/>
                </a:solidFill>
              </a:rPr>
              <a:t>Test group's regression at step 1 highlights initial confusion with the new </a:t>
            </a:r>
            <a:r>
              <a:rPr lang="en" sz="1200" b="1">
                <a:solidFill>
                  <a:srgbClr val="666666"/>
                </a:solidFill>
              </a:rPr>
              <a:t>UI</a:t>
            </a:r>
            <a:r>
              <a:rPr lang="en" sz="1200">
                <a:solidFill>
                  <a:srgbClr val="666666"/>
                </a:solidFill>
              </a:rPr>
              <a:t>, suggesting the initial  elements may require clearer communication or user orientation. </a:t>
            </a:r>
            <a:endParaRPr sz="1200">
              <a:solidFill>
                <a:srgbClr val="666666"/>
              </a:solidFill>
            </a:endParaRPr>
          </a:p>
          <a:p>
            <a:pPr marL="0" lvl="0" indent="45720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rgbClr val="666666"/>
                </a:solidFill>
              </a:rPr>
              <a:t>These insights emphasize the critical areas for UI enhancement to bolster user confidence and streamline the navigation process, thereby improving overall completion rates.</a:t>
            </a:r>
            <a:endParaRPr sz="1200">
              <a:solidFill>
                <a:srgbClr val="666666"/>
              </a:solidFill>
            </a:endParaRPr>
          </a:p>
        </p:txBody>
      </p:sp>
      <p:pic>
        <p:nvPicPr>
          <p:cNvPr id="679" name="Google Shape;679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3625" y="1102175"/>
            <a:ext cx="3157401" cy="3750500"/>
          </a:xfrm>
          <a:prstGeom prst="rect">
            <a:avLst/>
          </a:prstGeom>
          <a:noFill/>
          <a:ln>
            <a:noFill/>
          </a:ln>
        </p:spPr>
      </p:pic>
      <p:sp>
        <p:nvSpPr>
          <p:cNvPr id="680" name="Google Shape;680;p52"/>
          <p:cNvSpPr/>
          <p:nvPr/>
        </p:nvSpPr>
        <p:spPr>
          <a:xfrm rot="-8474779">
            <a:off x="7445246" y="3890777"/>
            <a:ext cx="1951903" cy="2092318"/>
          </a:xfrm>
          <a:custGeom>
            <a:avLst/>
            <a:gdLst/>
            <a:ahLst/>
            <a:cxnLst/>
            <a:rect l="l" t="t" r="r" b="b"/>
            <a:pathLst>
              <a:path w="170648" h="182924" extrusionOk="0">
                <a:moveTo>
                  <a:pt x="95880" y="0"/>
                </a:moveTo>
                <a:cubicBezTo>
                  <a:pt x="83646" y="0"/>
                  <a:pt x="70050" y="3168"/>
                  <a:pt x="54799" y="10775"/>
                </a:cubicBezTo>
                <a:cubicBezTo>
                  <a:pt x="20227" y="28019"/>
                  <a:pt x="1" y="71591"/>
                  <a:pt x="15186" y="123875"/>
                </a:cubicBezTo>
                <a:cubicBezTo>
                  <a:pt x="27144" y="165041"/>
                  <a:pt x="65881" y="182924"/>
                  <a:pt x="91008" y="182924"/>
                </a:cubicBezTo>
                <a:cubicBezTo>
                  <a:pt x="97878" y="182924"/>
                  <a:pt x="103731" y="181587"/>
                  <a:pt x="107741" y="179024"/>
                </a:cubicBezTo>
                <a:cubicBezTo>
                  <a:pt x="126407" y="167075"/>
                  <a:pt x="96047" y="133722"/>
                  <a:pt x="124985" y="116797"/>
                </a:cubicBezTo>
                <a:cubicBezTo>
                  <a:pt x="153923" y="99881"/>
                  <a:pt x="170647" y="92538"/>
                  <a:pt x="167347" y="63940"/>
                </a:cubicBezTo>
                <a:cubicBezTo>
                  <a:pt x="164652" y="40583"/>
                  <a:pt x="152035" y="24061"/>
                  <a:pt x="142367" y="16823"/>
                </a:cubicBezTo>
                <a:cubicBezTo>
                  <a:pt x="129237" y="6998"/>
                  <a:pt x="114062" y="0"/>
                  <a:pt x="9588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1" name="Google Shape;681;p52"/>
          <p:cNvSpPr/>
          <p:nvPr/>
        </p:nvSpPr>
        <p:spPr>
          <a:xfrm rot="-1799654">
            <a:off x="6763231" y="4396388"/>
            <a:ext cx="1230377" cy="946521"/>
          </a:xfrm>
          <a:custGeom>
            <a:avLst/>
            <a:gdLst/>
            <a:ahLst/>
            <a:cxnLst/>
            <a:rect l="l" t="t" r="r" b="b"/>
            <a:pathLst>
              <a:path w="73795" h="56770" extrusionOk="0">
                <a:moveTo>
                  <a:pt x="29956" y="0"/>
                </a:moveTo>
                <a:cubicBezTo>
                  <a:pt x="23283" y="0"/>
                  <a:pt x="16241" y="1492"/>
                  <a:pt x="9169" y="5295"/>
                </a:cubicBezTo>
                <a:cubicBezTo>
                  <a:pt x="1" y="10219"/>
                  <a:pt x="1200" y="20947"/>
                  <a:pt x="9063" y="23951"/>
                </a:cubicBezTo>
                <a:cubicBezTo>
                  <a:pt x="21373" y="28652"/>
                  <a:pt x="26265" y="32461"/>
                  <a:pt x="31953" y="40133"/>
                </a:cubicBezTo>
                <a:cubicBezTo>
                  <a:pt x="38861" y="49451"/>
                  <a:pt x="42076" y="56327"/>
                  <a:pt x="52592" y="56762"/>
                </a:cubicBezTo>
                <a:cubicBezTo>
                  <a:pt x="52717" y="56767"/>
                  <a:pt x="52843" y="56770"/>
                  <a:pt x="52969" y="56770"/>
                </a:cubicBezTo>
                <a:cubicBezTo>
                  <a:pt x="61326" y="56770"/>
                  <a:pt x="73795" y="45763"/>
                  <a:pt x="68903" y="28609"/>
                </a:cubicBezTo>
                <a:cubicBezTo>
                  <a:pt x="64467" y="13020"/>
                  <a:pt x="51446" y="3820"/>
                  <a:pt x="41270" y="1379"/>
                </a:cubicBezTo>
                <a:cubicBezTo>
                  <a:pt x="37672" y="515"/>
                  <a:pt x="33878" y="0"/>
                  <a:pt x="2995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2" name="Google Shape;682;p52"/>
          <p:cNvSpPr/>
          <p:nvPr/>
        </p:nvSpPr>
        <p:spPr>
          <a:xfrm rot="-1799654">
            <a:off x="-41544" y="-554912"/>
            <a:ext cx="1230377" cy="946521"/>
          </a:xfrm>
          <a:custGeom>
            <a:avLst/>
            <a:gdLst/>
            <a:ahLst/>
            <a:cxnLst/>
            <a:rect l="l" t="t" r="r" b="b"/>
            <a:pathLst>
              <a:path w="73795" h="56770" extrusionOk="0">
                <a:moveTo>
                  <a:pt x="29956" y="0"/>
                </a:moveTo>
                <a:cubicBezTo>
                  <a:pt x="23283" y="0"/>
                  <a:pt x="16241" y="1492"/>
                  <a:pt x="9169" y="5295"/>
                </a:cubicBezTo>
                <a:cubicBezTo>
                  <a:pt x="1" y="10219"/>
                  <a:pt x="1200" y="20947"/>
                  <a:pt x="9063" y="23951"/>
                </a:cubicBezTo>
                <a:cubicBezTo>
                  <a:pt x="21373" y="28652"/>
                  <a:pt x="26265" y="32461"/>
                  <a:pt x="31953" y="40133"/>
                </a:cubicBezTo>
                <a:cubicBezTo>
                  <a:pt x="38861" y="49451"/>
                  <a:pt x="42076" y="56327"/>
                  <a:pt x="52592" y="56762"/>
                </a:cubicBezTo>
                <a:cubicBezTo>
                  <a:pt x="52717" y="56767"/>
                  <a:pt x="52843" y="56770"/>
                  <a:pt x="52969" y="56770"/>
                </a:cubicBezTo>
                <a:cubicBezTo>
                  <a:pt x="61326" y="56770"/>
                  <a:pt x="73795" y="45763"/>
                  <a:pt x="68903" y="28609"/>
                </a:cubicBezTo>
                <a:cubicBezTo>
                  <a:pt x="64467" y="13020"/>
                  <a:pt x="51446" y="3820"/>
                  <a:pt x="41270" y="1379"/>
                </a:cubicBezTo>
                <a:cubicBezTo>
                  <a:pt x="37672" y="515"/>
                  <a:pt x="33878" y="0"/>
                  <a:pt x="2995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7" name="Google Shape;687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11150" y="3233825"/>
            <a:ext cx="3855600" cy="2409750"/>
          </a:xfrm>
          <a:prstGeom prst="rect">
            <a:avLst/>
          </a:prstGeom>
          <a:noFill/>
          <a:ln>
            <a:noFill/>
          </a:ln>
        </p:spPr>
      </p:pic>
      <p:sp>
        <p:nvSpPr>
          <p:cNvPr id="688" name="Google Shape;688;p53"/>
          <p:cNvSpPr txBox="1">
            <a:spLocks noGrp="1"/>
          </p:cNvSpPr>
          <p:nvPr>
            <p:ph type="subTitle" idx="2"/>
          </p:nvPr>
        </p:nvSpPr>
        <p:spPr>
          <a:xfrm>
            <a:off x="5311150" y="1357325"/>
            <a:ext cx="3309900" cy="301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D7E6B"/>
                </a:solidFill>
              </a:rPr>
              <a:t>The 6.20% improvement in the completion rate for the Test group, with the new UI design, significantly exceeds Vanguard's minimum threshold of 5%. </a:t>
            </a:r>
            <a:endParaRPr sz="1200">
              <a:solidFill>
                <a:srgbClr val="DD7E6B"/>
              </a:solidFill>
            </a:endParaRPr>
          </a:p>
          <a:p>
            <a:pPr marL="457200" lvl="0" indent="45720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rgbClr val="DD7E6B"/>
                </a:solidFill>
              </a:rPr>
              <a:t>This indicates that the redesign is not only cost- effective, per Vanguard's criteria, but also beneficial for enhancing user engagement and potentially increasing revenue.</a:t>
            </a:r>
            <a:endParaRPr sz="1200">
              <a:solidFill>
                <a:srgbClr val="DD7E6B"/>
              </a:solidFill>
            </a:endParaRPr>
          </a:p>
        </p:txBody>
      </p:sp>
      <p:sp>
        <p:nvSpPr>
          <p:cNvPr id="689" name="Google Shape;689;p53"/>
          <p:cNvSpPr txBox="1">
            <a:spLocks noGrp="1"/>
          </p:cNvSpPr>
          <p:nvPr>
            <p:ph type="title"/>
          </p:nvPr>
        </p:nvSpPr>
        <p:spPr>
          <a:xfrm>
            <a:off x="149700" y="126071"/>
            <a:ext cx="38556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80000"/>
                </a:solidFill>
              </a:rPr>
              <a:t>Total Completion</a:t>
            </a:r>
            <a:endParaRPr>
              <a:solidFill>
                <a:srgbClr val="98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90" name="Google Shape;690;p53"/>
          <p:cNvPicPr preferRelativeResize="0"/>
          <p:nvPr/>
        </p:nvPicPr>
        <p:blipFill rotWithShape="1">
          <a:blip r:embed="rId4">
            <a:alphaModFix/>
          </a:blip>
          <a:srcRect t="5767"/>
          <a:stretch/>
        </p:blipFill>
        <p:spPr>
          <a:xfrm>
            <a:off x="302100" y="1026775"/>
            <a:ext cx="4702026" cy="32619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91" name="Google Shape;691;p53"/>
          <p:cNvGrpSpPr/>
          <p:nvPr/>
        </p:nvGrpSpPr>
        <p:grpSpPr>
          <a:xfrm>
            <a:off x="4193908" y="522899"/>
            <a:ext cx="1237268" cy="1202547"/>
            <a:chOff x="6818159" y="1576350"/>
            <a:chExt cx="1509600" cy="1509600"/>
          </a:xfrm>
        </p:grpSpPr>
        <p:sp>
          <p:nvSpPr>
            <p:cNvPr id="692" name="Google Shape;692;p53"/>
            <p:cNvSpPr/>
            <p:nvPr/>
          </p:nvSpPr>
          <p:spPr>
            <a:xfrm>
              <a:off x="6818159" y="1576350"/>
              <a:ext cx="1509600" cy="15096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53"/>
            <p:cNvSpPr/>
            <p:nvPr/>
          </p:nvSpPr>
          <p:spPr>
            <a:xfrm>
              <a:off x="7017594" y="1775784"/>
              <a:ext cx="1110900" cy="1110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53"/>
            <p:cNvSpPr/>
            <p:nvPr/>
          </p:nvSpPr>
          <p:spPr>
            <a:xfrm>
              <a:off x="7217262" y="1975453"/>
              <a:ext cx="711600" cy="711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5" name="Google Shape;695;p53"/>
          <p:cNvSpPr/>
          <p:nvPr/>
        </p:nvSpPr>
        <p:spPr>
          <a:xfrm>
            <a:off x="4172648" y="484263"/>
            <a:ext cx="1279800" cy="1279800"/>
          </a:xfrm>
          <a:prstGeom prst="blockArc">
            <a:avLst>
              <a:gd name="adj1" fmla="val 10800000"/>
              <a:gd name="adj2" fmla="val 4289553"/>
              <a:gd name="adj3" fmla="val 1392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6" name="Google Shape;696;p53"/>
          <p:cNvSpPr txBox="1"/>
          <p:nvPr/>
        </p:nvSpPr>
        <p:spPr>
          <a:xfrm>
            <a:off x="4368712" y="956775"/>
            <a:ext cx="887700" cy="33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80000"/>
                </a:solidFill>
                <a:latin typeface="Palanquin SemiBold"/>
                <a:ea typeface="Palanquin SemiBold"/>
                <a:cs typeface="Palanquin SemiBold"/>
                <a:sym typeface="Palanquin SemiBold"/>
              </a:rPr>
              <a:t>6.20%</a:t>
            </a:r>
            <a:r>
              <a:rPr lang="en" sz="1100">
                <a:solidFill>
                  <a:srgbClr val="980000"/>
                </a:solidFill>
                <a:latin typeface="Palanquin SemiBold"/>
                <a:ea typeface="Palanquin SemiBold"/>
                <a:cs typeface="Palanquin SemiBold"/>
                <a:sym typeface="Palanquin SemiBold"/>
              </a:rPr>
              <a:t>*</a:t>
            </a:r>
            <a:endParaRPr sz="1100">
              <a:solidFill>
                <a:srgbClr val="980000"/>
              </a:solidFill>
              <a:latin typeface="Palanquin SemiBold"/>
              <a:ea typeface="Palanquin SemiBold"/>
              <a:cs typeface="Palanquin SemiBold"/>
              <a:sym typeface="Palanquin SemiBold"/>
            </a:endParaRPr>
          </a:p>
        </p:txBody>
      </p:sp>
      <p:sp>
        <p:nvSpPr>
          <p:cNvPr id="697" name="Google Shape;697;p53"/>
          <p:cNvSpPr txBox="1"/>
          <p:nvPr/>
        </p:nvSpPr>
        <p:spPr>
          <a:xfrm>
            <a:off x="2322475" y="1725450"/>
            <a:ext cx="534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F8775"/>
              </a:solidFill>
              <a:latin typeface="Palanquin SemiBold"/>
              <a:ea typeface="Palanquin SemiBold"/>
              <a:cs typeface="Palanquin SemiBold"/>
              <a:sym typeface="Palanquin SemiBold"/>
            </a:endParaRPr>
          </a:p>
        </p:txBody>
      </p:sp>
      <p:sp>
        <p:nvSpPr>
          <p:cNvPr id="698" name="Google Shape;698;p53"/>
          <p:cNvSpPr txBox="1"/>
          <p:nvPr/>
        </p:nvSpPr>
        <p:spPr>
          <a:xfrm>
            <a:off x="1164275" y="4743250"/>
            <a:ext cx="5034000" cy="33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9E9E9E"/>
                </a:solidFill>
                <a:latin typeface="Lato"/>
                <a:ea typeface="Lato"/>
                <a:cs typeface="Lato"/>
                <a:sym typeface="Lato"/>
              </a:rPr>
              <a:t>*6.20% improvement is calculated based on the relative improvement percentage formula, which measures how much the Test group's rate has increased in proportion to the Control group rate.</a:t>
            </a:r>
            <a:endParaRPr sz="600">
              <a:solidFill>
                <a:srgbClr val="9E9E9E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p54"/>
          <p:cNvSpPr txBox="1">
            <a:spLocks noGrp="1"/>
          </p:cNvSpPr>
          <p:nvPr>
            <p:ph type="subTitle" idx="4"/>
          </p:nvPr>
        </p:nvSpPr>
        <p:spPr>
          <a:xfrm>
            <a:off x="6329839" y="1794884"/>
            <a:ext cx="21306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/>
              <a:t>Participants in Test group regressed highest in </a:t>
            </a:r>
            <a:r>
              <a:rPr lang="en" sz="1200" b="1"/>
              <a:t>Step-1</a:t>
            </a:r>
            <a:r>
              <a:rPr lang="en" sz="1200"/>
              <a:t> whereas control group regressed highest in </a:t>
            </a:r>
            <a:r>
              <a:rPr lang="en" sz="1200" b="1"/>
              <a:t>Step-3</a:t>
            </a:r>
            <a:endParaRPr sz="1200" b="1"/>
          </a:p>
        </p:txBody>
      </p:sp>
      <p:grpSp>
        <p:nvGrpSpPr>
          <p:cNvPr id="704" name="Google Shape;704;p54"/>
          <p:cNvGrpSpPr/>
          <p:nvPr/>
        </p:nvGrpSpPr>
        <p:grpSpPr>
          <a:xfrm>
            <a:off x="1008955" y="3236307"/>
            <a:ext cx="350306" cy="323061"/>
            <a:chOff x="3539102" y="2427549"/>
            <a:chExt cx="355099" cy="355481"/>
          </a:xfrm>
        </p:grpSpPr>
        <p:sp>
          <p:nvSpPr>
            <p:cNvPr id="705" name="Google Shape;705;p54"/>
            <p:cNvSpPr/>
            <p:nvPr/>
          </p:nvSpPr>
          <p:spPr>
            <a:xfrm>
              <a:off x="3539102" y="2561320"/>
              <a:ext cx="355099" cy="221710"/>
            </a:xfrm>
            <a:custGeom>
              <a:avLst/>
              <a:gdLst/>
              <a:ahLst/>
              <a:cxnLst/>
              <a:rect l="l" t="t" r="r" b="b"/>
              <a:pathLst>
                <a:path w="11157" h="6966" extrusionOk="0">
                  <a:moveTo>
                    <a:pt x="2953" y="3131"/>
                  </a:moveTo>
                  <a:lnTo>
                    <a:pt x="2953" y="6644"/>
                  </a:lnTo>
                  <a:lnTo>
                    <a:pt x="1537" y="6644"/>
                  </a:lnTo>
                  <a:lnTo>
                    <a:pt x="1537" y="3131"/>
                  </a:lnTo>
                  <a:close/>
                  <a:moveTo>
                    <a:pt x="6263" y="2250"/>
                  </a:moveTo>
                  <a:lnTo>
                    <a:pt x="6263" y="6644"/>
                  </a:lnTo>
                  <a:lnTo>
                    <a:pt x="4858" y="6644"/>
                  </a:lnTo>
                  <a:lnTo>
                    <a:pt x="4858" y="2250"/>
                  </a:lnTo>
                  <a:close/>
                  <a:moveTo>
                    <a:pt x="9585" y="333"/>
                  </a:moveTo>
                  <a:lnTo>
                    <a:pt x="9585" y="6644"/>
                  </a:lnTo>
                  <a:lnTo>
                    <a:pt x="8168" y="6644"/>
                  </a:lnTo>
                  <a:lnTo>
                    <a:pt x="8168" y="333"/>
                  </a:lnTo>
                  <a:close/>
                  <a:moveTo>
                    <a:pt x="8025" y="0"/>
                  </a:moveTo>
                  <a:cubicBezTo>
                    <a:pt x="7930" y="0"/>
                    <a:pt x="7859" y="83"/>
                    <a:pt x="7859" y="167"/>
                  </a:cubicBezTo>
                  <a:lnTo>
                    <a:pt x="7859" y="6644"/>
                  </a:lnTo>
                  <a:lnTo>
                    <a:pt x="6609" y="6644"/>
                  </a:lnTo>
                  <a:lnTo>
                    <a:pt x="6609" y="2084"/>
                  </a:lnTo>
                  <a:cubicBezTo>
                    <a:pt x="6609" y="2000"/>
                    <a:pt x="6537" y="1917"/>
                    <a:pt x="6442" y="1917"/>
                  </a:cubicBezTo>
                  <a:lnTo>
                    <a:pt x="4704" y="1917"/>
                  </a:lnTo>
                  <a:cubicBezTo>
                    <a:pt x="4608" y="1917"/>
                    <a:pt x="4537" y="2000"/>
                    <a:pt x="4537" y="2084"/>
                  </a:cubicBezTo>
                  <a:lnTo>
                    <a:pt x="4537" y="6644"/>
                  </a:lnTo>
                  <a:lnTo>
                    <a:pt x="3287" y="6644"/>
                  </a:lnTo>
                  <a:lnTo>
                    <a:pt x="3287" y="2965"/>
                  </a:lnTo>
                  <a:cubicBezTo>
                    <a:pt x="3287" y="2881"/>
                    <a:pt x="3215" y="2798"/>
                    <a:pt x="3120" y="2798"/>
                  </a:cubicBezTo>
                  <a:lnTo>
                    <a:pt x="1382" y="2798"/>
                  </a:lnTo>
                  <a:cubicBezTo>
                    <a:pt x="1298" y="2798"/>
                    <a:pt x="1215" y="2881"/>
                    <a:pt x="1215" y="2965"/>
                  </a:cubicBezTo>
                  <a:lnTo>
                    <a:pt x="1215" y="6644"/>
                  </a:lnTo>
                  <a:lnTo>
                    <a:pt x="167" y="6644"/>
                  </a:lnTo>
                  <a:cubicBezTo>
                    <a:pt x="72" y="6644"/>
                    <a:pt x="1" y="6715"/>
                    <a:pt x="1" y="6810"/>
                  </a:cubicBezTo>
                  <a:cubicBezTo>
                    <a:pt x="1" y="6894"/>
                    <a:pt x="72" y="6965"/>
                    <a:pt x="167" y="6965"/>
                  </a:cubicBezTo>
                  <a:lnTo>
                    <a:pt x="11002" y="6965"/>
                  </a:lnTo>
                  <a:cubicBezTo>
                    <a:pt x="11085" y="6965"/>
                    <a:pt x="11157" y="6894"/>
                    <a:pt x="11157" y="6810"/>
                  </a:cubicBezTo>
                  <a:cubicBezTo>
                    <a:pt x="11145" y="6715"/>
                    <a:pt x="11073" y="6644"/>
                    <a:pt x="10990" y="6644"/>
                  </a:cubicBezTo>
                  <a:lnTo>
                    <a:pt x="9930" y="6644"/>
                  </a:lnTo>
                  <a:lnTo>
                    <a:pt x="9930" y="167"/>
                  </a:lnTo>
                  <a:cubicBezTo>
                    <a:pt x="9930" y="83"/>
                    <a:pt x="9859" y="0"/>
                    <a:pt x="97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54"/>
            <p:cNvSpPr/>
            <p:nvPr/>
          </p:nvSpPr>
          <p:spPr>
            <a:xfrm>
              <a:off x="3544417" y="2427549"/>
              <a:ext cx="339568" cy="205415"/>
            </a:xfrm>
            <a:custGeom>
              <a:avLst/>
              <a:gdLst/>
              <a:ahLst/>
              <a:cxnLst/>
              <a:rect l="l" t="t" r="r" b="b"/>
              <a:pathLst>
                <a:path w="10669" h="6454" extrusionOk="0">
                  <a:moveTo>
                    <a:pt x="10157" y="0"/>
                  </a:moveTo>
                  <a:cubicBezTo>
                    <a:pt x="10125" y="0"/>
                    <a:pt x="10093" y="4"/>
                    <a:pt x="10061" y="12"/>
                  </a:cubicBezTo>
                  <a:lnTo>
                    <a:pt x="8656" y="191"/>
                  </a:lnTo>
                  <a:cubicBezTo>
                    <a:pt x="8382" y="214"/>
                    <a:pt x="8180" y="488"/>
                    <a:pt x="8216" y="762"/>
                  </a:cubicBezTo>
                  <a:cubicBezTo>
                    <a:pt x="8238" y="1032"/>
                    <a:pt x="8483" y="1217"/>
                    <a:pt x="8751" y="1217"/>
                  </a:cubicBezTo>
                  <a:cubicBezTo>
                    <a:pt x="8767" y="1217"/>
                    <a:pt x="8783" y="1216"/>
                    <a:pt x="8799" y="1215"/>
                  </a:cubicBezTo>
                  <a:lnTo>
                    <a:pt x="8906" y="1203"/>
                  </a:lnTo>
                  <a:lnTo>
                    <a:pt x="8906" y="1203"/>
                  </a:lnTo>
                  <a:cubicBezTo>
                    <a:pt x="7204" y="3191"/>
                    <a:pt x="5156" y="4215"/>
                    <a:pt x="3715" y="4727"/>
                  </a:cubicBezTo>
                  <a:cubicBezTo>
                    <a:pt x="1917" y="5370"/>
                    <a:pt x="524" y="5429"/>
                    <a:pt x="500" y="5429"/>
                  </a:cubicBezTo>
                  <a:cubicBezTo>
                    <a:pt x="227" y="5441"/>
                    <a:pt x="0" y="5679"/>
                    <a:pt x="12" y="5965"/>
                  </a:cubicBezTo>
                  <a:cubicBezTo>
                    <a:pt x="24" y="6239"/>
                    <a:pt x="250" y="6453"/>
                    <a:pt x="524" y="6453"/>
                  </a:cubicBezTo>
                  <a:lnTo>
                    <a:pt x="536" y="6453"/>
                  </a:lnTo>
                  <a:cubicBezTo>
                    <a:pt x="596" y="6453"/>
                    <a:pt x="2084" y="6394"/>
                    <a:pt x="4037" y="5703"/>
                  </a:cubicBezTo>
                  <a:cubicBezTo>
                    <a:pt x="5132" y="5322"/>
                    <a:pt x="6156" y="4798"/>
                    <a:pt x="7096" y="4167"/>
                  </a:cubicBezTo>
                  <a:cubicBezTo>
                    <a:pt x="7168" y="4120"/>
                    <a:pt x="7192" y="4013"/>
                    <a:pt x="7144" y="3941"/>
                  </a:cubicBezTo>
                  <a:cubicBezTo>
                    <a:pt x="7113" y="3895"/>
                    <a:pt x="7058" y="3869"/>
                    <a:pt x="7003" y="3869"/>
                  </a:cubicBezTo>
                  <a:cubicBezTo>
                    <a:pt x="6973" y="3869"/>
                    <a:pt x="6943" y="3877"/>
                    <a:pt x="6918" y="3893"/>
                  </a:cubicBezTo>
                  <a:cubicBezTo>
                    <a:pt x="5989" y="4513"/>
                    <a:pt x="5001" y="5025"/>
                    <a:pt x="3929" y="5394"/>
                  </a:cubicBezTo>
                  <a:cubicBezTo>
                    <a:pt x="2024" y="6084"/>
                    <a:pt x="596" y="6120"/>
                    <a:pt x="536" y="6120"/>
                  </a:cubicBezTo>
                  <a:cubicBezTo>
                    <a:pt x="429" y="6120"/>
                    <a:pt x="358" y="6049"/>
                    <a:pt x="358" y="5953"/>
                  </a:cubicBezTo>
                  <a:cubicBezTo>
                    <a:pt x="358" y="5846"/>
                    <a:pt x="429" y="5751"/>
                    <a:pt x="536" y="5751"/>
                  </a:cubicBezTo>
                  <a:cubicBezTo>
                    <a:pt x="548" y="5751"/>
                    <a:pt x="1989" y="5691"/>
                    <a:pt x="3834" y="5036"/>
                  </a:cubicBezTo>
                  <a:cubicBezTo>
                    <a:pt x="5406" y="4489"/>
                    <a:pt x="7632" y="3346"/>
                    <a:pt x="9454" y="1084"/>
                  </a:cubicBezTo>
                  <a:cubicBezTo>
                    <a:pt x="9534" y="969"/>
                    <a:pt x="9459" y="809"/>
                    <a:pt x="9315" y="809"/>
                  </a:cubicBezTo>
                  <a:cubicBezTo>
                    <a:pt x="9310" y="809"/>
                    <a:pt x="9304" y="809"/>
                    <a:pt x="9299" y="810"/>
                  </a:cubicBezTo>
                  <a:lnTo>
                    <a:pt x="8775" y="869"/>
                  </a:lnTo>
                  <a:cubicBezTo>
                    <a:pt x="8768" y="870"/>
                    <a:pt x="8761" y="871"/>
                    <a:pt x="8754" y="871"/>
                  </a:cubicBezTo>
                  <a:cubicBezTo>
                    <a:pt x="8676" y="871"/>
                    <a:pt x="8595" y="815"/>
                    <a:pt x="8573" y="738"/>
                  </a:cubicBezTo>
                  <a:cubicBezTo>
                    <a:pt x="8537" y="631"/>
                    <a:pt x="8620" y="512"/>
                    <a:pt x="8740" y="500"/>
                  </a:cubicBezTo>
                  <a:lnTo>
                    <a:pt x="10133" y="322"/>
                  </a:lnTo>
                  <a:cubicBezTo>
                    <a:pt x="10139" y="321"/>
                    <a:pt x="10146" y="320"/>
                    <a:pt x="10153" y="320"/>
                  </a:cubicBezTo>
                  <a:cubicBezTo>
                    <a:pt x="10253" y="320"/>
                    <a:pt x="10347" y="400"/>
                    <a:pt x="10347" y="500"/>
                  </a:cubicBezTo>
                  <a:lnTo>
                    <a:pt x="10347" y="1893"/>
                  </a:lnTo>
                  <a:cubicBezTo>
                    <a:pt x="10347" y="2000"/>
                    <a:pt x="10252" y="2072"/>
                    <a:pt x="10168" y="2072"/>
                  </a:cubicBezTo>
                  <a:cubicBezTo>
                    <a:pt x="10073" y="2072"/>
                    <a:pt x="9990" y="1988"/>
                    <a:pt x="9990" y="1893"/>
                  </a:cubicBezTo>
                  <a:lnTo>
                    <a:pt x="9990" y="1477"/>
                  </a:lnTo>
                  <a:cubicBezTo>
                    <a:pt x="9990" y="1417"/>
                    <a:pt x="9942" y="1346"/>
                    <a:pt x="9883" y="1334"/>
                  </a:cubicBezTo>
                  <a:cubicBezTo>
                    <a:pt x="9866" y="1324"/>
                    <a:pt x="9848" y="1319"/>
                    <a:pt x="9830" y="1319"/>
                  </a:cubicBezTo>
                  <a:cubicBezTo>
                    <a:pt x="9784" y="1319"/>
                    <a:pt x="9738" y="1347"/>
                    <a:pt x="9704" y="1381"/>
                  </a:cubicBezTo>
                  <a:cubicBezTo>
                    <a:pt x="9085" y="2119"/>
                    <a:pt x="8394" y="2810"/>
                    <a:pt x="7632" y="3382"/>
                  </a:cubicBezTo>
                  <a:cubicBezTo>
                    <a:pt x="7561" y="3441"/>
                    <a:pt x="7537" y="3548"/>
                    <a:pt x="7597" y="3608"/>
                  </a:cubicBezTo>
                  <a:cubicBezTo>
                    <a:pt x="7635" y="3646"/>
                    <a:pt x="7692" y="3674"/>
                    <a:pt x="7744" y="3674"/>
                  </a:cubicBezTo>
                  <a:cubicBezTo>
                    <a:pt x="7773" y="3674"/>
                    <a:pt x="7801" y="3665"/>
                    <a:pt x="7823" y="3643"/>
                  </a:cubicBezTo>
                  <a:cubicBezTo>
                    <a:pt x="8489" y="3131"/>
                    <a:pt x="9109" y="2548"/>
                    <a:pt x="9656" y="1917"/>
                  </a:cubicBezTo>
                  <a:cubicBezTo>
                    <a:pt x="9668" y="2179"/>
                    <a:pt x="9894" y="2405"/>
                    <a:pt x="10156" y="2405"/>
                  </a:cubicBezTo>
                  <a:cubicBezTo>
                    <a:pt x="10442" y="2405"/>
                    <a:pt x="10668" y="2179"/>
                    <a:pt x="10668" y="1893"/>
                  </a:cubicBezTo>
                  <a:lnTo>
                    <a:pt x="10668" y="500"/>
                  </a:lnTo>
                  <a:cubicBezTo>
                    <a:pt x="10621" y="369"/>
                    <a:pt x="10561" y="238"/>
                    <a:pt x="10466" y="131"/>
                  </a:cubicBezTo>
                  <a:cubicBezTo>
                    <a:pt x="10382" y="48"/>
                    <a:pt x="10270" y="0"/>
                    <a:pt x="10157" y="0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7" name="Google Shape;707;p54"/>
          <p:cNvSpPr txBox="1">
            <a:spLocks noGrp="1"/>
          </p:cNvSpPr>
          <p:nvPr>
            <p:ph type="subTitle" idx="1"/>
          </p:nvPr>
        </p:nvSpPr>
        <p:spPr>
          <a:xfrm>
            <a:off x="716239" y="1382530"/>
            <a:ext cx="2130600" cy="4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Committed</a:t>
            </a:r>
            <a:endParaRPr/>
          </a:p>
        </p:txBody>
      </p:sp>
      <p:sp>
        <p:nvSpPr>
          <p:cNvPr id="708" name="Google Shape;708;p54"/>
          <p:cNvSpPr txBox="1">
            <a:spLocks noGrp="1"/>
          </p:cNvSpPr>
          <p:nvPr>
            <p:ph type="subTitle" idx="2"/>
          </p:nvPr>
        </p:nvSpPr>
        <p:spPr>
          <a:xfrm>
            <a:off x="716239" y="1794884"/>
            <a:ext cx="21306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/>
              <a:t>The participants between 50-60 years old are largest participating group. The participants in age above 70 and in age 40-50 had lowest participation.</a:t>
            </a:r>
            <a:endParaRPr sz="1200"/>
          </a:p>
        </p:txBody>
      </p:sp>
      <p:sp>
        <p:nvSpPr>
          <p:cNvPr id="709" name="Google Shape;709;p54"/>
          <p:cNvSpPr txBox="1">
            <a:spLocks noGrp="1"/>
          </p:cNvSpPr>
          <p:nvPr>
            <p:ph type="subTitle" idx="3"/>
          </p:nvPr>
        </p:nvSpPr>
        <p:spPr>
          <a:xfrm>
            <a:off x="6275589" y="1382530"/>
            <a:ext cx="2130600" cy="4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Regressed</a:t>
            </a:r>
            <a:endParaRPr/>
          </a:p>
        </p:txBody>
      </p:sp>
      <p:sp>
        <p:nvSpPr>
          <p:cNvPr id="710" name="Google Shape;710;p54"/>
          <p:cNvSpPr txBox="1">
            <a:spLocks noGrp="1"/>
          </p:cNvSpPr>
          <p:nvPr>
            <p:ph type="subTitle" idx="6"/>
          </p:nvPr>
        </p:nvSpPr>
        <p:spPr>
          <a:xfrm>
            <a:off x="631025" y="3532250"/>
            <a:ext cx="22158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/>
              <a:t>Age 17-30 has the highest completion rate of </a:t>
            </a:r>
            <a:r>
              <a:rPr lang="en" sz="1200" b="1"/>
              <a:t>72.75%</a:t>
            </a:r>
            <a:r>
              <a:rPr lang="en" sz="1200"/>
              <a:t>, whereas people age above 70 has lowest completion rate</a:t>
            </a:r>
            <a:endParaRPr sz="1200"/>
          </a:p>
        </p:txBody>
      </p:sp>
      <p:sp>
        <p:nvSpPr>
          <p:cNvPr id="711" name="Google Shape;711;p54"/>
          <p:cNvSpPr txBox="1">
            <a:spLocks noGrp="1"/>
          </p:cNvSpPr>
          <p:nvPr>
            <p:ph type="subTitle" idx="7"/>
          </p:nvPr>
        </p:nvSpPr>
        <p:spPr>
          <a:xfrm>
            <a:off x="6275595" y="3120575"/>
            <a:ext cx="1106400" cy="4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Tenurity</a:t>
            </a:r>
            <a:endParaRPr/>
          </a:p>
        </p:txBody>
      </p:sp>
      <p:sp>
        <p:nvSpPr>
          <p:cNvPr id="712" name="Google Shape;712;p54"/>
          <p:cNvSpPr txBox="1">
            <a:spLocks noGrp="1"/>
          </p:cNvSpPr>
          <p:nvPr>
            <p:ph type="subTitle" idx="8"/>
          </p:nvPr>
        </p:nvSpPr>
        <p:spPr>
          <a:xfrm>
            <a:off x="6275589" y="3532239"/>
            <a:ext cx="21306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/>
              <a:t>Most of the participants are 2-5 years old in the company.  </a:t>
            </a:r>
            <a:endParaRPr sz="1200"/>
          </a:p>
        </p:txBody>
      </p:sp>
      <p:sp>
        <p:nvSpPr>
          <p:cNvPr id="713" name="Google Shape;713;p54"/>
          <p:cNvSpPr txBox="1">
            <a:spLocks noGrp="1"/>
          </p:cNvSpPr>
          <p:nvPr>
            <p:ph type="title"/>
          </p:nvPr>
        </p:nvSpPr>
        <p:spPr>
          <a:xfrm>
            <a:off x="545175" y="403325"/>
            <a:ext cx="4627500" cy="54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80000"/>
                </a:solidFill>
              </a:rPr>
              <a:t>06 Recommendations</a:t>
            </a:r>
            <a:endParaRPr>
              <a:solidFill>
                <a:srgbClr val="980000"/>
              </a:solidFill>
            </a:endParaRPr>
          </a:p>
        </p:txBody>
      </p:sp>
      <p:grpSp>
        <p:nvGrpSpPr>
          <p:cNvPr id="714" name="Google Shape;714;p54"/>
          <p:cNvGrpSpPr/>
          <p:nvPr/>
        </p:nvGrpSpPr>
        <p:grpSpPr>
          <a:xfrm>
            <a:off x="3477427" y="1258219"/>
            <a:ext cx="2542855" cy="2328507"/>
            <a:chOff x="5080188" y="927900"/>
            <a:chExt cx="961200" cy="961200"/>
          </a:xfrm>
        </p:grpSpPr>
        <p:sp>
          <p:nvSpPr>
            <p:cNvPr id="715" name="Google Shape;715;p54"/>
            <p:cNvSpPr/>
            <p:nvPr/>
          </p:nvSpPr>
          <p:spPr>
            <a:xfrm>
              <a:off x="5201900" y="1050116"/>
              <a:ext cx="716700" cy="716700"/>
            </a:xfrm>
            <a:prstGeom prst="donut">
              <a:avLst>
                <a:gd name="adj" fmla="val 4716"/>
              </a:avLst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54"/>
            <p:cNvSpPr/>
            <p:nvPr/>
          </p:nvSpPr>
          <p:spPr>
            <a:xfrm>
              <a:off x="5269594" y="1117818"/>
              <a:ext cx="581100" cy="581100"/>
            </a:xfrm>
            <a:prstGeom prst="donut">
              <a:avLst>
                <a:gd name="adj" fmla="val 5814"/>
              </a:avLst>
            </a:pr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54"/>
            <p:cNvSpPr/>
            <p:nvPr/>
          </p:nvSpPr>
          <p:spPr>
            <a:xfrm>
              <a:off x="5339279" y="1187526"/>
              <a:ext cx="441900" cy="441600"/>
            </a:xfrm>
            <a:prstGeom prst="donut">
              <a:avLst>
                <a:gd name="adj" fmla="val 7648"/>
              </a:avLst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54"/>
            <p:cNvSpPr/>
            <p:nvPr/>
          </p:nvSpPr>
          <p:spPr>
            <a:xfrm>
              <a:off x="5414892" y="1263155"/>
              <a:ext cx="290700" cy="290700"/>
            </a:xfrm>
            <a:prstGeom prst="donut">
              <a:avLst>
                <a:gd name="adj" fmla="val 10182"/>
              </a:avLst>
            </a:pr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54"/>
            <p:cNvSpPr/>
            <p:nvPr/>
          </p:nvSpPr>
          <p:spPr>
            <a:xfrm rot="-3809958">
              <a:off x="5202435" y="1050148"/>
              <a:ext cx="716705" cy="716705"/>
            </a:xfrm>
            <a:prstGeom prst="blockArc">
              <a:avLst>
                <a:gd name="adj1" fmla="val 5266439"/>
                <a:gd name="adj2" fmla="val 19995741"/>
                <a:gd name="adj3" fmla="val 4692"/>
              </a:avLst>
            </a:prstGeom>
            <a:solidFill>
              <a:srgbClr val="E3E9ED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54"/>
            <p:cNvSpPr/>
            <p:nvPr/>
          </p:nvSpPr>
          <p:spPr>
            <a:xfrm rot="-3906059">
              <a:off x="5269616" y="1117617"/>
              <a:ext cx="581445" cy="581445"/>
            </a:xfrm>
            <a:prstGeom prst="blockArc">
              <a:avLst>
                <a:gd name="adj1" fmla="val 3085776"/>
                <a:gd name="adj2" fmla="val 20100839"/>
                <a:gd name="adj3" fmla="val 5564"/>
              </a:avLst>
            </a:prstGeom>
            <a:solidFill>
              <a:schemeClr val="dk2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54"/>
            <p:cNvSpPr/>
            <p:nvPr/>
          </p:nvSpPr>
          <p:spPr>
            <a:xfrm rot="-4222340">
              <a:off x="5339825" y="1187386"/>
              <a:ext cx="442087" cy="442087"/>
            </a:xfrm>
            <a:prstGeom prst="blockArc">
              <a:avLst>
                <a:gd name="adj1" fmla="val 8884448"/>
                <a:gd name="adj2" fmla="val 20414899"/>
                <a:gd name="adj3" fmla="val 7688"/>
              </a:avLst>
            </a:prstGeom>
            <a:solidFill>
              <a:schemeClr val="accent2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54"/>
            <p:cNvSpPr/>
            <p:nvPr/>
          </p:nvSpPr>
          <p:spPr>
            <a:xfrm rot="-4538880">
              <a:off x="5414922" y="1262925"/>
              <a:ext cx="290465" cy="290465"/>
            </a:xfrm>
            <a:prstGeom prst="blockArc">
              <a:avLst>
                <a:gd name="adj1" fmla="val 6490304"/>
                <a:gd name="adj2" fmla="val 20700625"/>
                <a:gd name="adj3" fmla="val 10156"/>
              </a:avLst>
            </a:prstGeom>
            <a:solidFill>
              <a:schemeClr val="dk2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3" name="Google Shape;723;p54"/>
          <p:cNvGrpSpPr/>
          <p:nvPr/>
        </p:nvGrpSpPr>
        <p:grpSpPr>
          <a:xfrm>
            <a:off x="4609484" y="2252946"/>
            <a:ext cx="278739" cy="339073"/>
            <a:chOff x="1768821" y="3361108"/>
            <a:chExt cx="278739" cy="339073"/>
          </a:xfrm>
        </p:grpSpPr>
        <p:sp>
          <p:nvSpPr>
            <p:cNvPr id="724" name="Google Shape;724;p54"/>
            <p:cNvSpPr/>
            <p:nvPr/>
          </p:nvSpPr>
          <p:spPr>
            <a:xfrm>
              <a:off x="1784374" y="3549744"/>
              <a:ext cx="32218" cy="21564"/>
            </a:xfrm>
            <a:custGeom>
              <a:avLst/>
              <a:gdLst/>
              <a:ahLst/>
              <a:cxnLst/>
              <a:rect l="l" t="t" r="r" b="b"/>
              <a:pathLst>
                <a:path w="1013" h="678" extrusionOk="0">
                  <a:moveTo>
                    <a:pt x="830" y="1"/>
                  </a:moveTo>
                  <a:cubicBezTo>
                    <a:pt x="804" y="1"/>
                    <a:pt x="776" y="8"/>
                    <a:pt x="750" y="23"/>
                  </a:cubicBezTo>
                  <a:lnTo>
                    <a:pt x="143" y="380"/>
                  </a:lnTo>
                  <a:cubicBezTo>
                    <a:pt x="0" y="451"/>
                    <a:pt x="48" y="677"/>
                    <a:pt x="214" y="677"/>
                  </a:cubicBezTo>
                  <a:cubicBezTo>
                    <a:pt x="238" y="677"/>
                    <a:pt x="274" y="677"/>
                    <a:pt x="286" y="665"/>
                  </a:cubicBezTo>
                  <a:lnTo>
                    <a:pt x="893" y="308"/>
                  </a:lnTo>
                  <a:cubicBezTo>
                    <a:pt x="1000" y="261"/>
                    <a:pt x="1012" y="154"/>
                    <a:pt x="976" y="82"/>
                  </a:cubicBezTo>
                  <a:cubicBezTo>
                    <a:pt x="944" y="33"/>
                    <a:pt x="889" y="1"/>
                    <a:pt x="830" y="1"/>
                  </a:cubicBezTo>
                  <a:close/>
                </a:path>
              </a:pathLst>
            </a:custGeom>
            <a:solidFill>
              <a:srgbClr val="F6B26B"/>
            </a:solidFill>
            <a:ln w="9525" cap="flat" cmpd="sng">
              <a:solidFill>
                <a:srgbClr val="F6B26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54"/>
            <p:cNvSpPr/>
            <p:nvPr/>
          </p:nvSpPr>
          <p:spPr>
            <a:xfrm>
              <a:off x="1998326" y="3551652"/>
              <a:ext cx="32218" cy="21532"/>
            </a:xfrm>
            <a:custGeom>
              <a:avLst/>
              <a:gdLst/>
              <a:ahLst/>
              <a:cxnLst/>
              <a:rect l="l" t="t" r="r" b="b"/>
              <a:pathLst>
                <a:path w="1013" h="677" extrusionOk="0">
                  <a:moveTo>
                    <a:pt x="199" y="0"/>
                  </a:moveTo>
                  <a:cubicBezTo>
                    <a:pt x="141" y="0"/>
                    <a:pt x="80" y="33"/>
                    <a:pt x="48" y="82"/>
                  </a:cubicBezTo>
                  <a:cubicBezTo>
                    <a:pt x="0" y="153"/>
                    <a:pt x="36" y="260"/>
                    <a:pt x="107" y="308"/>
                  </a:cubicBezTo>
                  <a:cubicBezTo>
                    <a:pt x="726" y="665"/>
                    <a:pt x="714" y="677"/>
                    <a:pt x="810" y="677"/>
                  </a:cubicBezTo>
                  <a:cubicBezTo>
                    <a:pt x="953" y="677"/>
                    <a:pt x="1012" y="451"/>
                    <a:pt x="881" y="379"/>
                  </a:cubicBezTo>
                  <a:lnTo>
                    <a:pt x="274" y="22"/>
                  </a:lnTo>
                  <a:cubicBezTo>
                    <a:pt x="251" y="7"/>
                    <a:pt x="226" y="0"/>
                    <a:pt x="199" y="0"/>
                  </a:cubicBezTo>
                  <a:close/>
                </a:path>
              </a:pathLst>
            </a:custGeom>
            <a:solidFill>
              <a:srgbClr val="F6B26B"/>
            </a:solidFill>
            <a:ln w="9525" cap="flat" cmpd="sng">
              <a:solidFill>
                <a:srgbClr val="F6B26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54"/>
            <p:cNvSpPr/>
            <p:nvPr/>
          </p:nvSpPr>
          <p:spPr>
            <a:xfrm>
              <a:off x="1826007" y="3466383"/>
              <a:ext cx="142041" cy="233799"/>
            </a:xfrm>
            <a:custGeom>
              <a:avLst/>
              <a:gdLst/>
              <a:ahLst/>
              <a:cxnLst/>
              <a:rect l="l" t="t" r="r" b="b"/>
              <a:pathLst>
                <a:path w="4466" h="7351" extrusionOk="0">
                  <a:moveTo>
                    <a:pt x="1715" y="346"/>
                  </a:moveTo>
                  <a:cubicBezTo>
                    <a:pt x="1882" y="346"/>
                    <a:pt x="2013" y="489"/>
                    <a:pt x="2013" y="643"/>
                  </a:cubicBezTo>
                  <a:lnTo>
                    <a:pt x="2013" y="941"/>
                  </a:lnTo>
                  <a:lnTo>
                    <a:pt x="1668" y="941"/>
                  </a:lnTo>
                  <a:cubicBezTo>
                    <a:pt x="1501" y="941"/>
                    <a:pt x="1370" y="810"/>
                    <a:pt x="1370" y="643"/>
                  </a:cubicBezTo>
                  <a:cubicBezTo>
                    <a:pt x="1370" y="489"/>
                    <a:pt x="1501" y="346"/>
                    <a:pt x="1668" y="346"/>
                  </a:cubicBezTo>
                  <a:close/>
                  <a:moveTo>
                    <a:pt x="3573" y="346"/>
                  </a:moveTo>
                  <a:cubicBezTo>
                    <a:pt x="3739" y="346"/>
                    <a:pt x="3870" y="489"/>
                    <a:pt x="3870" y="643"/>
                  </a:cubicBezTo>
                  <a:cubicBezTo>
                    <a:pt x="3870" y="810"/>
                    <a:pt x="3739" y="941"/>
                    <a:pt x="3573" y="941"/>
                  </a:cubicBezTo>
                  <a:lnTo>
                    <a:pt x="3239" y="941"/>
                  </a:lnTo>
                  <a:lnTo>
                    <a:pt x="3239" y="643"/>
                  </a:lnTo>
                  <a:cubicBezTo>
                    <a:pt x="3239" y="489"/>
                    <a:pt x="3370" y="346"/>
                    <a:pt x="3537" y="346"/>
                  </a:cubicBezTo>
                  <a:close/>
                  <a:moveTo>
                    <a:pt x="3727" y="4370"/>
                  </a:moveTo>
                  <a:lnTo>
                    <a:pt x="3727" y="5049"/>
                  </a:lnTo>
                  <a:lnTo>
                    <a:pt x="1513" y="5049"/>
                  </a:lnTo>
                  <a:lnTo>
                    <a:pt x="1513" y="4370"/>
                  </a:lnTo>
                  <a:close/>
                  <a:moveTo>
                    <a:pt x="3739" y="5370"/>
                  </a:moveTo>
                  <a:lnTo>
                    <a:pt x="3739" y="5799"/>
                  </a:lnTo>
                  <a:lnTo>
                    <a:pt x="3727" y="5799"/>
                  </a:lnTo>
                  <a:cubicBezTo>
                    <a:pt x="3727" y="5930"/>
                    <a:pt x="3620" y="6037"/>
                    <a:pt x="3489" y="6037"/>
                  </a:cubicBezTo>
                  <a:lnTo>
                    <a:pt x="1763" y="6037"/>
                  </a:lnTo>
                  <a:cubicBezTo>
                    <a:pt x="1620" y="6037"/>
                    <a:pt x="1525" y="5930"/>
                    <a:pt x="1525" y="5799"/>
                  </a:cubicBezTo>
                  <a:lnTo>
                    <a:pt x="1525" y="5370"/>
                  </a:lnTo>
                  <a:close/>
                  <a:moveTo>
                    <a:pt x="1656" y="0"/>
                  </a:moveTo>
                  <a:cubicBezTo>
                    <a:pt x="1310" y="0"/>
                    <a:pt x="1037" y="286"/>
                    <a:pt x="1037" y="631"/>
                  </a:cubicBezTo>
                  <a:cubicBezTo>
                    <a:pt x="1037" y="977"/>
                    <a:pt x="1310" y="1262"/>
                    <a:pt x="1656" y="1262"/>
                  </a:cubicBezTo>
                  <a:lnTo>
                    <a:pt x="2001" y="1262"/>
                  </a:lnTo>
                  <a:lnTo>
                    <a:pt x="2001" y="2548"/>
                  </a:lnTo>
                  <a:cubicBezTo>
                    <a:pt x="2001" y="2644"/>
                    <a:pt x="2072" y="2715"/>
                    <a:pt x="2168" y="2715"/>
                  </a:cubicBezTo>
                  <a:cubicBezTo>
                    <a:pt x="2251" y="2715"/>
                    <a:pt x="2322" y="2644"/>
                    <a:pt x="2322" y="2548"/>
                  </a:cubicBezTo>
                  <a:lnTo>
                    <a:pt x="2322" y="1262"/>
                  </a:lnTo>
                  <a:lnTo>
                    <a:pt x="2906" y="1262"/>
                  </a:lnTo>
                  <a:lnTo>
                    <a:pt x="2906" y="4037"/>
                  </a:lnTo>
                  <a:lnTo>
                    <a:pt x="2322" y="4037"/>
                  </a:lnTo>
                  <a:lnTo>
                    <a:pt x="2322" y="3191"/>
                  </a:lnTo>
                  <a:cubicBezTo>
                    <a:pt x="2322" y="3108"/>
                    <a:pt x="2251" y="3025"/>
                    <a:pt x="2168" y="3025"/>
                  </a:cubicBezTo>
                  <a:cubicBezTo>
                    <a:pt x="2072" y="3025"/>
                    <a:pt x="2001" y="3108"/>
                    <a:pt x="2001" y="3191"/>
                  </a:cubicBezTo>
                  <a:lnTo>
                    <a:pt x="2001" y="4060"/>
                  </a:lnTo>
                  <a:lnTo>
                    <a:pt x="1513" y="4060"/>
                  </a:lnTo>
                  <a:cubicBezTo>
                    <a:pt x="1489" y="3596"/>
                    <a:pt x="1298" y="3167"/>
                    <a:pt x="941" y="2846"/>
                  </a:cubicBezTo>
                  <a:cubicBezTo>
                    <a:pt x="679" y="2608"/>
                    <a:pt x="465" y="2310"/>
                    <a:pt x="334" y="1989"/>
                  </a:cubicBezTo>
                  <a:cubicBezTo>
                    <a:pt x="305" y="1930"/>
                    <a:pt x="235" y="1887"/>
                    <a:pt x="165" y="1887"/>
                  </a:cubicBezTo>
                  <a:cubicBezTo>
                    <a:pt x="150" y="1887"/>
                    <a:pt x="135" y="1889"/>
                    <a:pt x="120" y="1893"/>
                  </a:cubicBezTo>
                  <a:cubicBezTo>
                    <a:pt x="48" y="1929"/>
                    <a:pt x="1" y="2036"/>
                    <a:pt x="36" y="2108"/>
                  </a:cubicBezTo>
                  <a:cubicBezTo>
                    <a:pt x="179" y="2477"/>
                    <a:pt x="417" y="2810"/>
                    <a:pt x="715" y="3084"/>
                  </a:cubicBezTo>
                  <a:cubicBezTo>
                    <a:pt x="1001" y="3358"/>
                    <a:pt x="1179" y="3727"/>
                    <a:pt x="1179" y="4120"/>
                  </a:cubicBezTo>
                  <a:lnTo>
                    <a:pt x="1179" y="5823"/>
                  </a:lnTo>
                  <a:cubicBezTo>
                    <a:pt x="1179" y="6096"/>
                    <a:pt x="1358" y="6311"/>
                    <a:pt x="1608" y="6382"/>
                  </a:cubicBezTo>
                  <a:cubicBezTo>
                    <a:pt x="1608" y="6513"/>
                    <a:pt x="1644" y="6644"/>
                    <a:pt x="1703" y="6775"/>
                  </a:cubicBezTo>
                  <a:cubicBezTo>
                    <a:pt x="1738" y="6837"/>
                    <a:pt x="1793" y="6872"/>
                    <a:pt x="1848" y="6872"/>
                  </a:cubicBezTo>
                  <a:cubicBezTo>
                    <a:pt x="1868" y="6872"/>
                    <a:pt x="1887" y="6868"/>
                    <a:pt x="1906" y="6858"/>
                  </a:cubicBezTo>
                  <a:cubicBezTo>
                    <a:pt x="1989" y="6811"/>
                    <a:pt x="2025" y="6715"/>
                    <a:pt x="1989" y="6644"/>
                  </a:cubicBezTo>
                  <a:cubicBezTo>
                    <a:pt x="1953" y="6573"/>
                    <a:pt x="1930" y="6477"/>
                    <a:pt x="1930" y="6394"/>
                  </a:cubicBezTo>
                  <a:lnTo>
                    <a:pt x="3263" y="6394"/>
                  </a:lnTo>
                  <a:cubicBezTo>
                    <a:pt x="3243" y="6759"/>
                    <a:pt x="2922" y="7025"/>
                    <a:pt x="2575" y="7025"/>
                  </a:cubicBezTo>
                  <a:cubicBezTo>
                    <a:pt x="2503" y="7025"/>
                    <a:pt x="2430" y="7014"/>
                    <a:pt x="2358" y="6989"/>
                  </a:cubicBezTo>
                  <a:cubicBezTo>
                    <a:pt x="2336" y="6981"/>
                    <a:pt x="2314" y="6977"/>
                    <a:pt x="2294" y="6977"/>
                  </a:cubicBezTo>
                  <a:cubicBezTo>
                    <a:pt x="2227" y="6977"/>
                    <a:pt x="2171" y="7018"/>
                    <a:pt x="2144" y="7073"/>
                  </a:cubicBezTo>
                  <a:cubicBezTo>
                    <a:pt x="2120" y="7168"/>
                    <a:pt x="2168" y="7251"/>
                    <a:pt x="2239" y="7287"/>
                  </a:cubicBezTo>
                  <a:cubicBezTo>
                    <a:pt x="2356" y="7330"/>
                    <a:pt x="2473" y="7350"/>
                    <a:pt x="2588" y="7350"/>
                  </a:cubicBezTo>
                  <a:cubicBezTo>
                    <a:pt x="3106" y="7350"/>
                    <a:pt x="3563" y="6940"/>
                    <a:pt x="3573" y="6394"/>
                  </a:cubicBezTo>
                  <a:cubicBezTo>
                    <a:pt x="3835" y="6334"/>
                    <a:pt x="4013" y="6108"/>
                    <a:pt x="4013" y="5846"/>
                  </a:cubicBezTo>
                  <a:lnTo>
                    <a:pt x="4013" y="4156"/>
                  </a:lnTo>
                  <a:cubicBezTo>
                    <a:pt x="4013" y="3798"/>
                    <a:pt x="4144" y="3465"/>
                    <a:pt x="4370" y="3203"/>
                  </a:cubicBezTo>
                  <a:cubicBezTo>
                    <a:pt x="4466" y="3108"/>
                    <a:pt x="4454" y="3001"/>
                    <a:pt x="4394" y="2941"/>
                  </a:cubicBezTo>
                  <a:cubicBezTo>
                    <a:pt x="4366" y="2913"/>
                    <a:pt x="4326" y="2898"/>
                    <a:pt x="4287" y="2898"/>
                  </a:cubicBezTo>
                  <a:cubicBezTo>
                    <a:pt x="4243" y="2898"/>
                    <a:pt x="4199" y="2916"/>
                    <a:pt x="4168" y="2953"/>
                  </a:cubicBezTo>
                  <a:cubicBezTo>
                    <a:pt x="3906" y="3251"/>
                    <a:pt x="3739" y="3644"/>
                    <a:pt x="3727" y="4060"/>
                  </a:cubicBezTo>
                  <a:lnTo>
                    <a:pt x="3239" y="4060"/>
                  </a:lnTo>
                  <a:lnTo>
                    <a:pt x="3239" y="1262"/>
                  </a:lnTo>
                  <a:lnTo>
                    <a:pt x="3573" y="1262"/>
                  </a:lnTo>
                  <a:cubicBezTo>
                    <a:pt x="3918" y="1262"/>
                    <a:pt x="4204" y="977"/>
                    <a:pt x="4204" y="631"/>
                  </a:cubicBezTo>
                  <a:cubicBezTo>
                    <a:pt x="4204" y="286"/>
                    <a:pt x="3918" y="0"/>
                    <a:pt x="3573" y="0"/>
                  </a:cubicBezTo>
                  <a:lnTo>
                    <a:pt x="3537" y="0"/>
                  </a:lnTo>
                  <a:cubicBezTo>
                    <a:pt x="3192" y="0"/>
                    <a:pt x="2906" y="286"/>
                    <a:pt x="2906" y="631"/>
                  </a:cubicBezTo>
                  <a:lnTo>
                    <a:pt x="2906" y="929"/>
                  </a:lnTo>
                  <a:lnTo>
                    <a:pt x="2322" y="929"/>
                  </a:lnTo>
                  <a:lnTo>
                    <a:pt x="2322" y="631"/>
                  </a:lnTo>
                  <a:cubicBezTo>
                    <a:pt x="2322" y="286"/>
                    <a:pt x="2049" y="0"/>
                    <a:pt x="1703" y="0"/>
                  </a:cubicBezTo>
                  <a:close/>
                </a:path>
              </a:pathLst>
            </a:custGeom>
            <a:solidFill>
              <a:srgbClr val="F6B26B"/>
            </a:solidFill>
            <a:ln w="9525" cap="flat" cmpd="sng">
              <a:solidFill>
                <a:srgbClr val="F6B26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54"/>
            <p:cNvSpPr/>
            <p:nvPr/>
          </p:nvSpPr>
          <p:spPr>
            <a:xfrm>
              <a:off x="1820345" y="3409706"/>
              <a:ext cx="177631" cy="144236"/>
            </a:xfrm>
            <a:custGeom>
              <a:avLst/>
              <a:gdLst/>
              <a:ahLst/>
              <a:cxnLst/>
              <a:rect l="l" t="t" r="r" b="b"/>
              <a:pathLst>
                <a:path w="5585" h="4535" extrusionOk="0">
                  <a:moveTo>
                    <a:pt x="2818" y="1"/>
                  </a:moveTo>
                  <a:cubicBezTo>
                    <a:pt x="1382" y="1"/>
                    <a:pt x="0" y="1113"/>
                    <a:pt x="0" y="2782"/>
                  </a:cubicBezTo>
                  <a:cubicBezTo>
                    <a:pt x="0" y="2937"/>
                    <a:pt x="24" y="3080"/>
                    <a:pt x="36" y="3223"/>
                  </a:cubicBezTo>
                  <a:cubicBezTo>
                    <a:pt x="47" y="3299"/>
                    <a:pt x="107" y="3355"/>
                    <a:pt x="190" y="3355"/>
                  </a:cubicBezTo>
                  <a:cubicBezTo>
                    <a:pt x="198" y="3355"/>
                    <a:pt x="206" y="3355"/>
                    <a:pt x="214" y="3354"/>
                  </a:cubicBezTo>
                  <a:cubicBezTo>
                    <a:pt x="298" y="3342"/>
                    <a:pt x="357" y="3259"/>
                    <a:pt x="345" y="3175"/>
                  </a:cubicBezTo>
                  <a:cubicBezTo>
                    <a:pt x="333" y="3044"/>
                    <a:pt x="310" y="2925"/>
                    <a:pt x="310" y="2782"/>
                  </a:cubicBezTo>
                  <a:cubicBezTo>
                    <a:pt x="310" y="1416"/>
                    <a:pt x="1429" y="318"/>
                    <a:pt x="2779" y="318"/>
                  </a:cubicBezTo>
                  <a:cubicBezTo>
                    <a:pt x="2793" y="318"/>
                    <a:pt x="2807" y="318"/>
                    <a:pt x="2822" y="318"/>
                  </a:cubicBezTo>
                  <a:cubicBezTo>
                    <a:pt x="4143" y="330"/>
                    <a:pt x="5227" y="1437"/>
                    <a:pt x="5239" y="2759"/>
                  </a:cubicBezTo>
                  <a:lnTo>
                    <a:pt x="5239" y="2782"/>
                  </a:lnTo>
                  <a:cubicBezTo>
                    <a:pt x="5239" y="3318"/>
                    <a:pt x="5060" y="3842"/>
                    <a:pt x="4751" y="4271"/>
                  </a:cubicBezTo>
                  <a:cubicBezTo>
                    <a:pt x="4691" y="4354"/>
                    <a:pt x="4703" y="4437"/>
                    <a:pt x="4775" y="4497"/>
                  </a:cubicBezTo>
                  <a:cubicBezTo>
                    <a:pt x="4809" y="4522"/>
                    <a:pt x="4844" y="4534"/>
                    <a:pt x="4877" y="4534"/>
                  </a:cubicBezTo>
                  <a:cubicBezTo>
                    <a:pt x="4923" y="4534"/>
                    <a:pt x="4966" y="4510"/>
                    <a:pt x="5001" y="4461"/>
                  </a:cubicBezTo>
                  <a:cubicBezTo>
                    <a:pt x="5370" y="3973"/>
                    <a:pt x="5572" y="3390"/>
                    <a:pt x="5572" y="2782"/>
                  </a:cubicBezTo>
                  <a:cubicBezTo>
                    <a:pt x="5584" y="2782"/>
                    <a:pt x="5584" y="2771"/>
                    <a:pt x="5584" y="2759"/>
                  </a:cubicBezTo>
                  <a:cubicBezTo>
                    <a:pt x="5572" y="2032"/>
                    <a:pt x="5286" y="1342"/>
                    <a:pt x="4763" y="818"/>
                  </a:cubicBezTo>
                  <a:cubicBezTo>
                    <a:pt x="4198" y="253"/>
                    <a:pt x="3502" y="1"/>
                    <a:pt x="2818" y="1"/>
                  </a:cubicBezTo>
                  <a:close/>
                </a:path>
              </a:pathLst>
            </a:custGeom>
            <a:solidFill>
              <a:srgbClr val="F6B26B"/>
            </a:solidFill>
            <a:ln w="9525" cap="flat" cmpd="sng">
              <a:solidFill>
                <a:srgbClr val="F6B26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54"/>
            <p:cNvSpPr/>
            <p:nvPr/>
          </p:nvSpPr>
          <p:spPr>
            <a:xfrm>
              <a:off x="1904406" y="3361108"/>
              <a:ext cx="10241" cy="32982"/>
            </a:xfrm>
            <a:custGeom>
              <a:avLst/>
              <a:gdLst/>
              <a:ahLst/>
              <a:cxnLst/>
              <a:rect l="l" t="t" r="r" b="b"/>
              <a:pathLst>
                <a:path w="322" h="1037" extrusionOk="0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870"/>
                  </a:lnTo>
                  <a:cubicBezTo>
                    <a:pt x="0" y="965"/>
                    <a:pt x="72" y="1036"/>
                    <a:pt x="155" y="1036"/>
                  </a:cubicBezTo>
                  <a:cubicBezTo>
                    <a:pt x="250" y="1036"/>
                    <a:pt x="322" y="965"/>
                    <a:pt x="322" y="870"/>
                  </a:cubicBezTo>
                  <a:lnTo>
                    <a:pt x="322" y="167"/>
                  </a:lnTo>
                  <a:cubicBezTo>
                    <a:pt x="310" y="60"/>
                    <a:pt x="250" y="0"/>
                    <a:pt x="155" y="0"/>
                  </a:cubicBezTo>
                  <a:close/>
                </a:path>
              </a:pathLst>
            </a:custGeom>
            <a:solidFill>
              <a:srgbClr val="F6B26B"/>
            </a:solidFill>
            <a:ln w="9525" cap="flat" cmpd="sng">
              <a:solidFill>
                <a:srgbClr val="F6B26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54"/>
            <p:cNvSpPr/>
            <p:nvPr/>
          </p:nvSpPr>
          <p:spPr>
            <a:xfrm>
              <a:off x="1836248" y="3378219"/>
              <a:ext cx="23504" cy="29865"/>
            </a:xfrm>
            <a:custGeom>
              <a:avLst/>
              <a:gdLst/>
              <a:ahLst/>
              <a:cxnLst/>
              <a:rect l="l" t="t" r="r" b="b"/>
              <a:pathLst>
                <a:path w="739" h="939" extrusionOk="0">
                  <a:moveTo>
                    <a:pt x="181" y="0"/>
                  </a:moveTo>
                  <a:cubicBezTo>
                    <a:pt x="154" y="0"/>
                    <a:pt x="125" y="7"/>
                    <a:pt x="95" y="22"/>
                  </a:cubicBezTo>
                  <a:cubicBezTo>
                    <a:pt x="24" y="70"/>
                    <a:pt x="0" y="165"/>
                    <a:pt x="36" y="248"/>
                  </a:cubicBezTo>
                  <a:lnTo>
                    <a:pt x="393" y="855"/>
                  </a:lnTo>
                  <a:cubicBezTo>
                    <a:pt x="429" y="903"/>
                    <a:pt x="488" y="939"/>
                    <a:pt x="536" y="939"/>
                  </a:cubicBezTo>
                  <a:cubicBezTo>
                    <a:pt x="667" y="939"/>
                    <a:pt x="738" y="796"/>
                    <a:pt x="679" y="701"/>
                  </a:cubicBezTo>
                  <a:lnTo>
                    <a:pt x="322" y="82"/>
                  </a:lnTo>
                  <a:cubicBezTo>
                    <a:pt x="289" y="33"/>
                    <a:pt x="239" y="0"/>
                    <a:pt x="181" y="0"/>
                  </a:cubicBezTo>
                  <a:close/>
                </a:path>
              </a:pathLst>
            </a:custGeom>
            <a:solidFill>
              <a:srgbClr val="F6B26B"/>
            </a:solidFill>
            <a:ln w="9525" cap="flat" cmpd="sng">
              <a:solidFill>
                <a:srgbClr val="F6B26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54"/>
            <p:cNvSpPr/>
            <p:nvPr/>
          </p:nvSpPr>
          <p:spPr>
            <a:xfrm>
              <a:off x="1787014" y="3427072"/>
              <a:ext cx="31073" cy="21691"/>
            </a:xfrm>
            <a:custGeom>
              <a:avLst/>
              <a:gdLst/>
              <a:ahLst/>
              <a:cxnLst/>
              <a:rect l="l" t="t" r="r" b="b"/>
              <a:pathLst>
                <a:path w="977" h="682" extrusionOk="0">
                  <a:moveTo>
                    <a:pt x="187" y="0"/>
                  </a:moveTo>
                  <a:cubicBezTo>
                    <a:pt x="129" y="0"/>
                    <a:pt x="69" y="32"/>
                    <a:pt x="36" y="81"/>
                  </a:cubicBezTo>
                  <a:cubicBezTo>
                    <a:pt x="0" y="153"/>
                    <a:pt x="24" y="260"/>
                    <a:pt x="96" y="308"/>
                  </a:cubicBezTo>
                  <a:lnTo>
                    <a:pt x="715" y="665"/>
                  </a:lnTo>
                  <a:cubicBezTo>
                    <a:pt x="737" y="676"/>
                    <a:pt x="762" y="681"/>
                    <a:pt x="788" y="681"/>
                  </a:cubicBezTo>
                  <a:cubicBezTo>
                    <a:pt x="846" y="681"/>
                    <a:pt x="904" y="655"/>
                    <a:pt x="929" y="605"/>
                  </a:cubicBezTo>
                  <a:cubicBezTo>
                    <a:pt x="977" y="510"/>
                    <a:pt x="953" y="427"/>
                    <a:pt x="870" y="379"/>
                  </a:cubicBezTo>
                  <a:lnTo>
                    <a:pt x="262" y="22"/>
                  </a:lnTo>
                  <a:cubicBezTo>
                    <a:pt x="240" y="7"/>
                    <a:pt x="214" y="0"/>
                    <a:pt x="187" y="0"/>
                  </a:cubicBezTo>
                  <a:close/>
                </a:path>
              </a:pathLst>
            </a:custGeom>
            <a:solidFill>
              <a:srgbClr val="F6B26B"/>
            </a:solidFill>
            <a:ln w="9525" cap="flat" cmpd="sng">
              <a:solidFill>
                <a:srgbClr val="F6B26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54"/>
            <p:cNvSpPr/>
            <p:nvPr/>
          </p:nvSpPr>
          <p:spPr>
            <a:xfrm>
              <a:off x="1768821" y="3494021"/>
              <a:ext cx="33363" cy="10623"/>
            </a:xfrm>
            <a:custGeom>
              <a:avLst/>
              <a:gdLst/>
              <a:ahLst/>
              <a:cxnLst/>
              <a:rect l="l" t="t" r="r" b="b"/>
              <a:pathLst>
                <a:path w="1049" h="334" extrusionOk="0">
                  <a:moveTo>
                    <a:pt x="168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51"/>
                    <a:pt x="72" y="334"/>
                    <a:pt x="168" y="334"/>
                  </a:cubicBezTo>
                  <a:lnTo>
                    <a:pt x="882" y="334"/>
                  </a:lnTo>
                  <a:cubicBezTo>
                    <a:pt x="965" y="334"/>
                    <a:pt x="1049" y="251"/>
                    <a:pt x="1049" y="167"/>
                  </a:cubicBezTo>
                  <a:cubicBezTo>
                    <a:pt x="1049" y="72"/>
                    <a:pt x="965" y="1"/>
                    <a:pt x="882" y="1"/>
                  </a:cubicBezTo>
                  <a:close/>
                </a:path>
              </a:pathLst>
            </a:custGeom>
            <a:solidFill>
              <a:srgbClr val="F6B26B"/>
            </a:solidFill>
            <a:ln w="9525" cap="flat" cmpd="sng">
              <a:solidFill>
                <a:srgbClr val="F6B26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54"/>
            <p:cNvSpPr/>
            <p:nvPr/>
          </p:nvSpPr>
          <p:spPr>
            <a:xfrm>
              <a:off x="2014610" y="3495930"/>
              <a:ext cx="32950" cy="10623"/>
            </a:xfrm>
            <a:custGeom>
              <a:avLst/>
              <a:gdLst/>
              <a:ahLst/>
              <a:cxnLst/>
              <a:rect l="l" t="t" r="r" b="b"/>
              <a:pathLst>
                <a:path w="1036" h="334" extrusionOk="0">
                  <a:moveTo>
                    <a:pt x="167" y="0"/>
                  </a:moveTo>
                  <a:cubicBezTo>
                    <a:pt x="71" y="0"/>
                    <a:pt x="0" y="71"/>
                    <a:pt x="0" y="167"/>
                  </a:cubicBezTo>
                  <a:cubicBezTo>
                    <a:pt x="0" y="250"/>
                    <a:pt x="71" y="333"/>
                    <a:pt x="167" y="333"/>
                  </a:cubicBezTo>
                  <a:lnTo>
                    <a:pt x="881" y="333"/>
                  </a:lnTo>
                  <a:cubicBezTo>
                    <a:pt x="964" y="333"/>
                    <a:pt x="1036" y="250"/>
                    <a:pt x="1036" y="167"/>
                  </a:cubicBezTo>
                  <a:cubicBezTo>
                    <a:pt x="1024" y="71"/>
                    <a:pt x="953" y="0"/>
                    <a:pt x="881" y="0"/>
                  </a:cubicBezTo>
                  <a:close/>
                </a:path>
              </a:pathLst>
            </a:custGeom>
            <a:solidFill>
              <a:srgbClr val="F6B26B"/>
            </a:solidFill>
            <a:ln w="9525" cap="flat" cmpd="sng">
              <a:solidFill>
                <a:srgbClr val="F6B26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54"/>
            <p:cNvSpPr/>
            <p:nvPr/>
          </p:nvSpPr>
          <p:spPr>
            <a:xfrm>
              <a:off x="1999439" y="3428948"/>
              <a:ext cx="31105" cy="21882"/>
            </a:xfrm>
            <a:custGeom>
              <a:avLst/>
              <a:gdLst/>
              <a:ahLst/>
              <a:cxnLst/>
              <a:rect l="l" t="t" r="r" b="b"/>
              <a:pathLst>
                <a:path w="978" h="688" extrusionOk="0">
                  <a:moveTo>
                    <a:pt x="795" y="1"/>
                  </a:moveTo>
                  <a:cubicBezTo>
                    <a:pt x="769" y="1"/>
                    <a:pt x="741" y="8"/>
                    <a:pt x="715" y="22"/>
                  </a:cubicBezTo>
                  <a:lnTo>
                    <a:pt x="108" y="380"/>
                  </a:lnTo>
                  <a:cubicBezTo>
                    <a:pt x="25" y="427"/>
                    <a:pt x="1" y="511"/>
                    <a:pt x="48" y="606"/>
                  </a:cubicBezTo>
                  <a:cubicBezTo>
                    <a:pt x="73" y="655"/>
                    <a:pt x="125" y="687"/>
                    <a:pt x="183" y="687"/>
                  </a:cubicBezTo>
                  <a:cubicBezTo>
                    <a:pt x="209" y="687"/>
                    <a:pt x="237" y="680"/>
                    <a:pt x="263" y="665"/>
                  </a:cubicBezTo>
                  <a:lnTo>
                    <a:pt x="882" y="308"/>
                  </a:lnTo>
                  <a:cubicBezTo>
                    <a:pt x="953" y="249"/>
                    <a:pt x="977" y="153"/>
                    <a:pt x="941" y="82"/>
                  </a:cubicBezTo>
                  <a:cubicBezTo>
                    <a:pt x="909" y="33"/>
                    <a:pt x="854" y="1"/>
                    <a:pt x="795" y="1"/>
                  </a:cubicBezTo>
                  <a:close/>
                </a:path>
              </a:pathLst>
            </a:custGeom>
            <a:solidFill>
              <a:srgbClr val="F6B26B"/>
            </a:solidFill>
            <a:ln w="9525" cap="flat" cmpd="sng">
              <a:solidFill>
                <a:srgbClr val="F6B26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54"/>
            <p:cNvSpPr/>
            <p:nvPr/>
          </p:nvSpPr>
          <p:spPr>
            <a:xfrm>
              <a:off x="1958156" y="3379269"/>
              <a:ext cx="23917" cy="29579"/>
            </a:xfrm>
            <a:custGeom>
              <a:avLst/>
              <a:gdLst/>
              <a:ahLst/>
              <a:cxnLst/>
              <a:rect l="l" t="t" r="r" b="b"/>
              <a:pathLst>
                <a:path w="752" h="930" extrusionOk="0">
                  <a:moveTo>
                    <a:pt x="562" y="0"/>
                  </a:moveTo>
                  <a:cubicBezTo>
                    <a:pt x="506" y="0"/>
                    <a:pt x="449" y="30"/>
                    <a:pt x="418" y="84"/>
                  </a:cubicBezTo>
                  <a:lnTo>
                    <a:pt x="61" y="691"/>
                  </a:lnTo>
                  <a:cubicBezTo>
                    <a:pt x="1" y="799"/>
                    <a:pt x="72" y="930"/>
                    <a:pt x="191" y="930"/>
                  </a:cubicBezTo>
                  <a:cubicBezTo>
                    <a:pt x="251" y="930"/>
                    <a:pt x="299" y="894"/>
                    <a:pt x="334" y="858"/>
                  </a:cubicBezTo>
                  <a:lnTo>
                    <a:pt x="692" y="239"/>
                  </a:lnTo>
                  <a:cubicBezTo>
                    <a:pt x="751" y="168"/>
                    <a:pt x="715" y="72"/>
                    <a:pt x="644" y="25"/>
                  </a:cubicBezTo>
                  <a:cubicBezTo>
                    <a:pt x="619" y="8"/>
                    <a:pt x="591" y="0"/>
                    <a:pt x="562" y="0"/>
                  </a:cubicBezTo>
                  <a:close/>
                </a:path>
              </a:pathLst>
            </a:custGeom>
            <a:solidFill>
              <a:srgbClr val="F6B26B"/>
            </a:solidFill>
            <a:ln w="9525" cap="flat" cmpd="sng">
              <a:solidFill>
                <a:srgbClr val="F6B26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5" name="Google Shape;735;p54"/>
          <p:cNvSpPr/>
          <p:nvPr/>
        </p:nvSpPr>
        <p:spPr>
          <a:xfrm rot="-5400000">
            <a:off x="5299694" y="3255127"/>
            <a:ext cx="900251" cy="3084944"/>
          </a:xfrm>
          <a:custGeom>
            <a:avLst/>
            <a:gdLst/>
            <a:ahLst/>
            <a:cxnLst/>
            <a:rect l="l" t="t" r="r" b="b"/>
            <a:pathLst>
              <a:path w="48039" h="97133" extrusionOk="0">
                <a:moveTo>
                  <a:pt x="429" y="0"/>
                </a:moveTo>
                <a:cubicBezTo>
                  <a:pt x="160" y="0"/>
                  <a:pt x="1" y="52"/>
                  <a:pt x="1" y="173"/>
                </a:cubicBezTo>
                <a:cubicBezTo>
                  <a:pt x="1" y="633"/>
                  <a:pt x="72" y="62077"/>
                  <a:pt x="72" y="90447"/>
                </a:cubicBezTo>
                <a:cubicBezTo>
                  <a:pt x="5166" y="92004"/>
                  <a:pt x="10578" y="94161"/>
                  <a:pt x="14929" y="97133"/>
                </a:cubicBezTo>
                <a:cubicBezTo>
                  <a:pt x="32085" y="84115"/>
                  <a:pt x="48039" y="60875"/>
                  <a:pt x="31413" y="41278"/>
                </a:cubicBezTo>
                <a:cubicBezTo>
                  <a:pt x="28052" y="37281"/>
                  <a:pt x="24055" y="33885"/>
                  <a:pt x="21119" y="29604"/>
                </a:cubicBezTo>
                <a:cubicBezTo>
                  <a:pt x="18218" y="25324"/>
                  <a:pt x="17263" y="20372"/>
                  <a:pt x="16450" y="15384"/>
                </a:cubicBezTo>
                <a:cubicBezTo>
                  <a:pt x="15919" y="12201"/>
                  <a:pt x="15282" y="8982"/>
                  <a:pt x="13584" y="6258"/>
                </a:cubicBezTo>
                <a:cubicBezTo>
                  <a:pt x="11851" y="3463"/>
                  <a:pt x="9623" y="2367"/>
                  <a:pt x="6616" y="1482"/>
                </a:cubicBezTo>
                <a:cubicBezTo>
                  <a:pt x="6024" y="1334"/>
                  <a:pt x="1800" y="0"/>
                  <a:pt x="42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36" name="Google Shape;736;p54"/>
          <p:cNvGrpSpPr/>
          <p:nvPr/>
        </p:nvGrpSpPr>
        <p:grpSpPr>
          <a:xfrm>
            <a:off x="1169810" y="1498371"/>
            <a:ext cx="350300" cy="323043"/>
            <a:chOff x="4883835" y="1992571"/>
            <a:chExt cx="350300" cy="323043"/>
          </a:xfrm>
        </p:grpSpPr>
        <p:sp>
          <p:nvSpPr>
            <p:cNvPr id="737" name="Google Shape;737;p54"/>
            <p:cNvSpPr/>
            <p:nvPr/>
          </p:nvSpPr>
          <p:spPr>
            <a:xfrm>
              <a:off x="4883835" y="1992571"/>
              <a:ext cx="350300" cy="123085"/>
            </a:xfrm>
            <a:custGeom>
              <a:avLst/>
              <a:gdLst/>
              <a:ahLst/>
              <a:cxnLst/>
              <a:rect l="l" t="t" r="r" b="b"/>
              <a:pathLst>
                <a:path w="11014" h="3870" extrusionOk="0">
                  <a:moveTo>
                    <a:pt x="8323" y="298"/>
                  </a:moveTo>
                  <a:cubicBezTo>
                    <a:pt x="9430" y="298"/>
                    <a:pt x="10335" y="393"/>
                    <a:pt x="10704" y="429"/>
                  </a:cubicBezTo>
                  <a:lnTo>
                    <a:pt x="10704" y="762"/>
                  </a:lnTo>
                  <a:cubicBezTo>
                    <a:pt x="10645" y="846"/>
                    <a:pt x="10562" y="1060"/>
                    <a:pt x="10562" y="1417"/>
                  </a:cubicBezTo>
                  <a:cubicBezTo>
                    <a:pt x="10562" y="2179"/>
                    <a:pt x="10419" y="2691"/>
                    <a:pt x="10145" y="3025"/>
                  </a:cubicBezTo>
                  <a:cubicBezTo>
                    <a:pt x="9930" y="3263"/>
                    <a:pt x="9621" y="3382"/>
                    <a:pt x="9395" y="3441"/>
                  </a:cubicBezTo>
                  <a:cubicBezTo>
                    <a:pt x="9097" y="3513"/>
                    <a:pt x="8787" y="3513"/>
                    <a:pt x="8490" y="3525"/>
                  </a:cubicBezTo>
                  <a:cubicBezTo>
                    <a:pt x="8097" y="3525"/>
                    <a:pt x="7728" y="3525"/>
                    <a:pt x="7406" y="3370"/>
                  </a:cubicBezTo>
                  <a:cubicBezTo>
                    <a:pt x="6990" y="3155"/>
                    <a:pt x="6728" y="2739"/>
                    <a:pt x="6537" y="2393"/>
                  </a:cubicBezTo>
                  <a:cubicBezTo>
                    <a:pt x="6430" y="2191"/>
                    <a:pt x="6347" y="1965"/>
                    <a:pt x="6275" y="1739"/>
                  </a:cubicBezTo>
                  <a:cubicBezTo>
                    <a:pt x="6180" y="1429"/>
                    <a:pt x="5894" y="1203"/>
                    <a:pt x="5573" y="1203"/>
                  </a:cubicBezTo>
                  <a:lnTo>
                    <a:pt x="5454" y="1203"/>
                  </a:lnTo>
                  <a:cubicBezTo>
                    <a:pt x="5120" y="1203"/>
                    <a:pt x="4847" y="1429"/>
                    <a:pt x="4751" y="1739"/>
                  </a:cubicBezTo>
                  <a:cubicBezTo>
                    <a:pt x="4692" y="1965"/>
                    <a:pt x="4608" y="2191"/>
                    <a:pt x="4489" y="2393"/>
                  </a:cubicBezTo>
                  <a:cubicBezTo>
                    <a:pt x="4311" y="2739"/>
                    <a:pt x="4037" y="3155"/>
                    <a:pt x="3620" y="3370"/>
                  </a:cubicBezTo>
                  <a:cubicBezTo>
                    <a:pt x="3311" y="3513"/>
                    <a:pt x="2918" y="3525"/>
                    <a:pt x="2537" y="3525"/>
                  </a:cubicBezTo>
                  <a:cubicBezTo>
                    <a:pt x="2239" y="3525"/>
                    <a:pt x="1906" y="3513"/>
                    <a:pt x="1632" y="3441"/>
                  </a:cubicBezTo>
                  <a:cubicBezTo>
                    <a:pt x="1406" y="3382"/>
                    <a:pt x="1108" y="3275"/>
                    <a:pt x="882" y="3025"/>
                  </a:cubicBezTo>
                  <a:cubicBezTo>
                    <a:pt x="596" y="2715"/>
                    <a:pt x="465" y="2179"/>
                    <a:pt x="465" y="1417"/>
                  </a:cubicBezTo>
                  <a:cubicBezTo>
                    <a:pt x="465" y="1048"/>
                    <a:pt x="382" y="846"/>
                    <a:pt x="322" y="762"/>
                  </a:cubicBezTo>
                  <a:lnTo>
                    <a:pt x="322" y="429"/>
                  </a:lnTo>
                  <a:cubicBezTo>
                    <a:pt x="691" y="393"/>
                    <a:pt x="1584" y="298"/>
                    <a:pt x="2703" y="298"/>
                  </a:cubicBezTo>
                  <a:cubicBezTo>
                    <a:pt x="3656" y="298"/>
                    <a:pt x="4323" y="572"/>
                    <a:pt x="4632" y="727"/>
                  </a:cubicBezTo>
                  <a:cubicBezTo>
                    <a:pt x="4787" y="810"/>
                    <a:pt x="4942" y="869"/>
                    <a:pt x="5108" y="893"/>
                  </a:cubicBezTo>
                  <a:cubicBezTo>
                    <a:pt x="5245" y="923"/>
                    <a:pt x="5379" y="938"/>
                    <a:pt x="5513" y="938"/>
                  </a:cubicBezTo>
                  <a:cubicBezTo>
                    <a:pt x="5647" y="938"/>
                    <a:pt x="5781" y="923"/>
                    <a:pt x="5918" y="893"/>
                  </a:cubicBezTo>
                  <a:cubicBezTo>
                    <a:pt x="6073" y="869"/>
                    <a:pt x="6240" y="810"/>
                    <a:pt x="6394" y="727"/>
                  </a:cubicBezTo>
                  <a:cubicBezTo>
                    <a:pt x="6704" y="572"/>
                    <a:pt x="7371" y="298"/>
                    <a:pt x="8323" y="298"/>
                  </a:cubicBezTo>
                  <a:close/>
                  <a:moveTo>
                    <a:pt x="2715" y="0"/>
                  </a:moveTo>
                  <a:cubicBezTo>
                    <a:pt x="1548" y="0"/>
                    <a:pt x="620" y="96"/>
                    <a:pt x="263" y="131"/>
                  </a:cubicBezTo>
                  <a:cubicBezTo>
                    <a:pt x="108" y="155"/>
                    <a:pt x="1" y="274"/>
                    <a:pt x="1" y="417"/>
                  </a:cubicBezTo>
                  <a:lnTo>
                    <a:pt x="1" y="786"/>
                  </a:lnTo>
                  <a:cubicBezTo>
                    <a:pt x="1" y="846"/>
                    <a:pt x="24" y="893"/>
                    <a:pt x="48" y="953"/>
                  </a:cubicBezTo>
                  <a:cubicBezTo>
                    <a:pt x="84" y="989"/>
                    <a:pt x="155" y="1131"/>
                    <a:pt x="155" y="1441"/>
                  </a:cubicBezTo>
                  <a:cubicBezTo>
                    <a:pt x="155" y="2298"/>
                    <a:pt x="322" y="2870"/>
                    <a:pt x="644" y="3263"/>
                  </a:cubicBezTo>
                  <a:cubicBezTo>
                    <a:pt x="858" y="3501"/>
                    <a:pt x="1167" y="3679"/>
                    <a:pt x="1548" y="3787"/>
                  </a:cubicBezTo>
                  <a:cubicBezTo>
                    <a:pt x="1882" y="3858"/>
                    <a:pt x="2227" y="3870"/>
                    <a:pt x="2537" y="3870"/>
                  </a:cubicBezTo>
                  <a:cubicBezTo>
                    <a:pt x="2953" y="3870"/>
                    <a:pt x="3382" y="3858"/>
                    <a:pt x="3763" y="3679"/>
                  </a:cubicBezTo>
                  <a:cubicBezTo>
                    <a:pt x="4263" y="3441"/>
                    <a:pt x="4573" y="2965"/>
                    <a:pt x="4763" y="2572"/>
                  </a:cubicBezTo>
                  <a:cubicBezTo>
                    <a:pt x="4882" y="2358"/>
                    <a:pt x="4989" y="2120"/>
                    <a:pt x="5049" y="1858"/>
                  </a:cubicBezTo>
                  <a:cubicBezTo>
                    <a:pt x="5097" y="1679"/>
                    <a:pt x="5263" y="1560"/>
                    <a:pt x="5430" y="1560"/>
                  </a:cubicBezTo>
                  <a:lnTo>
                    <a:pt x="5549" y="1560"/>
                  </a:lnTo>
                  <a:cubicBezTo>
                    <a:pt x="5728" y="1560"/>
                    <a:pt x="5894" y="1679"/>
                    <a:pt x="5942" y="1858"/>
                  </a:cubicBezTo>
                  <a:cubicBezTo>
                    <a:pt x="6013" y="2096"/>
                    <a:pt x="6109" y="2334"/>
                    <a:pt x="6228" y="2572"/>
                  </a:cubicBezTo>
                  <a:cubicBezTo>
                    <a:pt x="6430" y="2965"/>
                    <a:pt x="6728" y="3441"/>
                    <a:pt x="7216" y="3679"/>
                  </a:cubicBezTo>
                  <a:cubicBezTo>
                    <a:pt x="7585" y="3858"/>
                    <a:pt x="7966" y="3870"/>
                    <a:pt x="8347" y="3870"/>
                  </a:cubicBezTo>
                  <a:lnTo>
                    <a:pt x="8454" y="3870"/>
                  </a:lnTo>
                  <a:cubicBezTo>
                    <a:pt x="8764" y="3870"/>
                    <a:pt x="9109" y="3858"/>
                    <a:pt x="9442" y="3787"/>
                  </a:cubicBezTo>
                  <a:cubicBezTo>
                    <a:pt x="9811" y="3691"/>
                    <a:pt x="10121" y="3513"/>
                    <a:pt x="10347" y="3263"/>
                  </a:cubicBezTo>
                  <a:cubicBezTo>
                    <a:pt x="10669" y="2870"/>
                    <a:pt x="10835" y="2298"/>
                    <a:pt x="10835" y="1441"/>
                  </a:cubicBezTo>
                  <a:cubicBezTo>
                    <a:pt x="10835" y="1131"/>
                    <a:pt x="10907" y="1000"/>
                    <a:pt x="10943" y="953"/>
                  </a:cubicBezTo>
                  <a:cubicBezTo>
                    <a:pt x="10966" y="905"/>
                    <a:pt x="10990" y="846"/>
                    <a:pt x="10990" y="786"/>
                  </a:cubicBezTo>
                  <a:lnTo>
                    <a:pt x="10990" y="417"/>
                  </a:lnTo>
                  <a:cubicBezTo>
                    <a:pt x="11014" y="274"/>
                    <a:pt x="10919" y="155"/>
                    <a:pt x="10776" y="131"/>
                  </a:cubicBezTo>
                  <a:cubicBezTo>
                    <a:pt x="10442" y="96"/>
                    <a:pt x="9502" y="0"/>
                    <a:pt x="8323" y="0"/>
                  </a:cubicBezTo>
                  <a:cubicBezTo>
                    <a:pt x="7299" y="0"/>
                    <a:pt x="6585" y="298"/>
                    <a:pt x="6240" y="477"/>
                  </a:cubicBezTo>
                  <a:cubicBezTo>
                    <a:pt x="6120" y="536"/>
                    <a:pt x="5990" y="596"/>
                    <a:pt x="5859" y="608"/>
                  </a:cubicBezTo>
                  <a:cubicBezTo>
                    <a:pt x="5745" y="631"/>
                    <a:pt x="5632" y="643"/>
                    <a:pt x="5519" y="643"/>
                  </a:cubicBezTo>
                  <a:cubicBezTo>
                    <a:pt x="5406" y="643"/>
                    <a:pt x="5293" y="631"/>
                    <a:pt x="5180" y="608"/>
                  </a:cubicBezTo>
                  <a:cubicBezTo>
                    <a:pt x="5049" y="584"/>
                    <a:pt x="4918" y="536"/>
                    <a:pt x="4799" y="477"/>
                  </a:cubicBezTo>
                  <a:cubicBezTo>
                    <a:pt x="4454" y="298"/>
                    <a:pt x="3739" y="0"/>
                    <a:pt x="27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54"/>
            <p:cNvSpPr/>
            <p:nvPr/>
          </p:nvSpPr>
          <p:spPr>
            <a:xfrm>
              <a:off x="5084174" y="2009237"/>
              <a:ext cx="130655" cy="88641"/>
            </a:xfrm>
            <a:custGeom>
              <a:avLst/>
              <a:gdLst/>
              <a:ahLst/>
              <a:cxnLst/>
              <a:rect l="l" t="t" r="r" b="b"/>
              <a:pathLst>
                <a:path w="4108" h="2787" extrusionOk="0">
                  <a:moveTo>
                    <a:pt x="2036" y="345"/>
                  </a:moveTo>
                  <a:cubicBezTo>
                    <a:pt x="2750" y="345"/>
                    <a:pt x="3381" y="381"/>
                    <a:pt x="3786" y="417"/>
                  </a:cubicBezTo>
                  <a:cubicBezTo>
                    <a:pt x="3739" y="548"/>
                    <a:pt x="3727" y="715"/>
                    <a:pt x="3727" y="905"/>
                  </a:cubicBezTo>
                  <a:cubicBezTo>
                    <a:pt x="3727" y="1679"/>
                    <a:pt x="3572" y="2012"/>
                    <a:pt x="3441" y="2155"/>
                  </a:cubicBezTo>
                  <a:cubicBezTo>
                    <a:pt x="3322" y="2286"/>
                    <a:pt x="3131" y="2370"/>
                    <a:pt x="2977" y="2393"/>
                  </a:cubicBezTo>
                  <a:cubicBezTo>
                    <a:pt x="2739" y="2453"/>
                    <a:pt x="2477" y="2453"/>
                    <a:pt x="2191" y="2465"/>
                  </a:cubicBezTo>
                  <a:lnTo>
                    <a:pt x="2096" y="2465"/>
                  </a:lnTo>
                  <a:cubicBezTo>
                    <a:pt x="1786" y="2465"/>
                    <a:pt x="1536" y="2453"/>
                    <a:pt x="1357" y="2370"/>
                  </a:cubicBezTo>
                  <a:cubicBezTo>
                    <a:pt x="1143" y="2262"/>
                    <a:pt x="953" y="2036"/>
                    <a:pt x="750" y="1631"/>
                  </a:cubicBezTo>
                  <a:cubicBezTo>
                    <a:pt x="655" y="1453"/>
                    <a:pt x="583" y="1274"/>
                    <a:pt x="524" y="1084"/>
                  </a:cubicBezTo>
                  <a:cubicBezTo>
                    <a:pt x="488" y="953"/>
                    <a:pt x="429" y="834"/>
                    <a:pt x="357" y="715"/>
                  </a:cubicBezTo>
                  <a:cubicBezTo>
                    <a:pt x="631" y="584"/>
                    <a:pt x="1203" y="345"/>
                    <a:pt x="2036" y="345"/>
                  </a:cubicBezTo>
                  <a:close/>
                  <a:moveTo>
                    <a:pt x="2024" y="0"/>
                  </a:moveTo>
                  <a:cubicBezTo>
                    <a:pt x="1119" y="0"/>
                    <a:pt x="476" y="250"/>
                    <a:pt x="191" y="417"/>
                  </a:cubicBezTo>
                  <a:cubicBezTo>
                    <a:pt x="107" y="465"/>
                    <a:pt x="48" y="536"/>
                    <a:pt x="36" y="619"/>
                  </a:cubicBezTo>
                  <a:cubicBezTo>
                    <a:pt x="0" y="715"/>
                    <a:pt x="36" y="798"/>
                    <a:pt x="72" y="893"/>
                  </a:cubicBezTo>
                  <a:cubicBezTo>
                    <a:pt x="131" y="977"/>
                    <a:pt x="179" y="1072"/>
                    <a:pt x="214" y="1155"/>
                  </a:cubicBezTo>
                  <a:cubicBezTo>
                    <a:pt x="274" y="1369"/>
                    <a:pt x="357" y="1572"/>
                    <a:pt x="453" y="1774"/>
                  </a:cubicBezTo>
                  <a:cubicBezTo>
                    <a:pt x="703" y="2250"/>
                    <a:pt x="929" y="2512"/>
                    <a:pt x="1203" y="2643"/>
                  </a:cubicBezTo>
                  <a:cubicBezTo>
                    <a:pt x="1441" y="2762"/>
                    <a:pt x="1738" y="2786"/>
                    <a:pt x="2096" y="2786"/>
                  </a:cubicBezTo>
                  <a:lnTo>
                    <a:pt x="2203" y="2786"/>
                  </a:lnTo>
                  <a:cubicBezTo>
                    <a:pt x="2500" y="2786"/>
                    <a:pt x="2798" y="2762"/>
                    <a:pt x="3072" y="2703"/>
                  </a:cubicBezTo>
                  <a:cubicBezTo>
                    <a:pt x="3262" y="2667"/>
                    <a:pt x="3512" y="2560"/>
                    <a:pt x="3691" y="2370"/>
                  </a:cubicBezTo>
                  <a:cubicBezTo>
                    <a:pt x="3929" y="2084"/>
                    <a:pt x="4048" y="1608"/>
                    <a:pt x="4048" y="905"/>
                  </a:cubicBezTo>
                  <a:cubicBezTo>
                    <a:pt x="4048" y="762"/>
                    <a:pt x="4060" y="607"/>
                    <a:pt x="4096" y="476"/>
                  </a:cubicBezTo>
                  <a:cubicBezTo>
                    <a:pt x="4108" y="381"/>
                    <a:pt x="4096" y="286"/>
                    <a:pt x="4036" y="203"/>
                  </a:cubicBezTo>
                  <a:cubicBezTo>
                    <a:pt x="3977" y="131"/>
                    <a:pt x="3893" y="84"/>
                    <a:pt x="3798" y="72"/>
                  </a:cubicBezTo>
                  <a:cubicBezTo>
                    <a:pt x="3393" y="48"/>
                    <a:pt x="2750" y="0"/>
                    <a:pt x="20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54"/>
            <p:cNvSpPr/>
            <p:nvPr/>
          </p:nvSpPr>
          <p:spPr>
            <a:xfrm>
              <a:off x="4904285" y="2009237"/>
              <a:ext cx="130687" cy="88641"/>
            </a:xfrm>
            <a:custGeom>
              <a:avLst/>
              <a:gdLst/>
              <a:ahLst/>
              <a:cxnLst/>
              <a:rect l="l" t="t" r="r" b="b"/>
              <a:pathLst>
                <a:path w="4109" h="2787" extrusionOk="0">
                  <a:moveTo>
                    <a:pt x="2084" y="310"/>
                  </a:moveTo>
                  <a:cubicBezTo>
                    <a:pt x="2918" y="322"/>
                    <a:pt x="3501" y="560"/>
                    <a:pt x="3763" y="715"/>
                  </a:cubicBezTo>
                  <a:cubicBezTo>
                    <a:pt x="3692" y="834"/>
                    <a:pt x="3632" y="953"/>
                    <a:pt x="3608" y="1072"/>
                  </a:cubicBezTo>
                  <a:cubicBezTo>
                    <a:pt x="3549" y="1262"/>
                    <a:pt x="3465" y="1441"/>
                    <a:pt x="3382" y="1619"/>
                  </a:cubicBezTo>
                  <a:cubicBezTo>
                    <a:pt x="3168" y="2024"/>
                    <a:pt x="2977" y="2239"/>
                    <a:pt x="2775" y="2346"/>
                  </a:cubicBezTo>
                  <a:cubicBezTo>
                    <a:pt x="2596" y="2441"/>
                    <a:pt x="2334" y="2453"/>
                    <a:pt x="2025" y="2453"/>
                  </a:cubicBezTo>
                  <a:lnTo>
                    <a:pt x="1941" y="2453"/>
                  </a:lnTo>
                  <a:cubicBezTo>
                    <a:pt x="1656" y="2453"/>
                    <a:pt x="1382" y="2441"/>
                    <a:pt x="1144" y="2381"/>
                  </a:cubicBezTo>
                  <a:cubicBezTo>
                    <a:pt x="1001" y="2346"/>
                    <a:pt x="810" y="2274"/>
                    <a:pt x="691" y="2143"/>
                  </a:cubicBezTo>
                  <a:cubicBezTo>
                    <a:pt x="548" y="1989"/>
                    <a:pt x="405" y="1667"/>
                    <a:pt x="405" y="893"/>
                  </a:cubicBezTo>
                  <a:cubicBezTo>
                    <a:pt x="405" y="715"/>
                    <a:pt x="394" y="548"/>
                    <a:pt x="346" y="381"/>
                  </a:cubicBezTo>
                  <a:cubicBezTo>
                    <a:pt x="751" y="357"/>
                    <a:pt x="1370" y="310"/>
                    <a:pt x="2084" y="310"/>
                  </a:cubicBezTo>
                  <a:close/>
                  <a:moveTo>
                    <a:pt x="2084" y="0"/>
                  </a:moveTo>
                  <a:cubicBezTo>
                    <a:pt x="1358" y="0"/>
                    <a:pt x="727" y="48"/>
                    <a:pt x="310" y="72"/>
                  </a:cubicBezTo>
                  <a:cubicBezTo>
                    <a:pt x="227" y="84"/>
                    <a:pt x="132" y="131"/>
                    <a:pt x="72" y="203"/>
                  </a:cubicBezTo>
                  <a:cubicBezTo>
                    <a:pt x="13" y="286"/>
                    <a:pt x="1" y="369"/>
                    <a:pt x="13" y="476"/>
                  </a:cubicBezTo>
                  <a:cubicBezTo>
                    <a:pt x="48" y="607"/>
                    <a:pt x="60" y="738"/>
                    <a:pt x="60" y="905"/>
                  </a:cubicBezTo>
                  <a:cubicBezTo>
                    <a:pt x="60" y="1608"/>
                    <a:pt x="179" y="2096"/>
                    <a:pt x="417" y="2370"/>
                  </a:cubicBezTo>
                  <a:cubicBezTo>
                    <a:pt x="596" y="2572"/>
                    <a:pt x="846" y="2667"/>
                    <a:pt x="1048" y="2703"/>
                  </a:cubicBezTo>
                  <a:cubicBezTo>
                    <a:pt x="1310" y="2762"/>
                    <a:pt x="1608" y="2786"/>
                    <a:pt x="1906" y="2786"/>
                  </a:cubicBezTo>
                  <a:lnTo>
                    <a:pt x="2013" y="2786"/>
                  </a:lnTo>
                  <a:cubicBezTo>
                    <a:pt x="2370" y="2786"/>
                    <a:pt x="2668" y="2751"/>
                    <a:pt x="2906" y="2643"/>
                  </a:cubicBezTo>
                  <a:cubicBezTo>
                    <a:pt x="3191" y="2512"/>
                    <a:pt x="3430" y="2250"/>
                    <a:pt x="3668" y="1774"/>
                  </a:cubicBezTo>
                  <a:cubicBezTo>
                    <a:pt x="3763" y="1572"/>
                    <a:pt x="3846" y="1369"/>
                    <a:pt x="3894" y="1155"/>
                  </a:cubicBezTo>
                  <a:cubicBezTo>
                    <a:pt x="3930" y="1072"/>
                    <a:pt x="3977" y="965"/>
                    <a:pt x="4013" y="893"/>
                  </a:cubicBezTo>
                  <a:cubicBezTo>
                    <a:pt x="4096" y="822"/>
                    <a:pt x="4108" y="715"/>
                    <a:pt x="4073" y="619"/>
                  </a:cubicBezTo>
                  <a:cubicBezTo>
                    <a:pt x="4049" y="536"/>
                    <a:pt x="4001" y="453"/>
                    <a:pt x="3918" y="417"/>
                  </a:cubicBezTo>
                  <a:cubicBezTo>
                    <a:pt x="3620" y="262"/>
                    <a:pt x="2989" y="0"/>
                    <a:pt x="20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54"/>
            <p:cNvSpPr/>
            <p:nvPr/>
          </p:nvSpPr>
          <p:spPr>
            <a:xfrm>
              <a:off x="4943660" y="2123576"/>
              <a:ext cx="231413" cy="66631"/>
            </a:xfrm>
            <a:custGeom>
              <a:avLst/>
              <a:gdLst/>
              <a:ahLst/>
              <a:cxnLst/>
              <a:rect l="l" t="t" r="r" b="b"/>
              <a:pathLst>
                <a:path w="7276" h="2095" extrusionOk="0">
                  <a:moveTo>
                    <a:pt x="4549" y="346"/>
                  </a:moveTo>
                  <a:cubicBezTo>
                    <a:pt x="4942" y="346"/>
                    <a:pt x="5263" y="632"/>
                    <a:pt x="5561" y="894"/>
                  </a:cubicBezTo>
                  <a:cubicBezTo>
                    <a:pt x="5859" y="1168"/>
                    <a:pt x="6144" y="1406"/>
                    <a:pt x="6502" y="1406"/>
                  </a:cubicBezTo>
                  <a:cubicBezTo>
                    <a:pt x="6609" y="1406"/>
                    <a:pt x="6692" y="1394"/>
                    <a:pt x="6764" y="1358"/>
                  </a:cubicBezTo>
                  <a:lnTo>
                    <a:pt x="6764" y="1358"/>
                  </a:lnTo>
                  <a:cubicBezTo>
                    <a:pt x="6692" y="1489"/>
                    <a:pt x="6537" y="1596"/>
                    <a:pt x="6335" y="1668"/>
                  </a:cubicBezTo>
                  <a:cubicBezTo>
                    <a:pt x="6227" y="1713"/>
                    <a:pt x="6071" y="1756"/>
                    <a:pt x="5873" y="1756"/>
                  </a:cubicBezTo>
                  <a:cubicBezTo>
                    <a:pt x="5656" y="1756"/>
                    <a:pt x="5390" y="1704"/>
                    <a:pt x="5085" y="1549"/>
                  </a:cubicBezTo>
                  <a:cubicBezTo>
                    <a:pt x="4833" y="1423"/>
                    <a:pt x="4182" y="1131"/>
                    <a:pt x="3720" y="1131"/>
                  </a:cubicBezTo>
                  <a:cubicBezTo>
                    <a:pt x="3702" y="1131"/>
                    <a:pt x="3685" y="1131"/>
                    <a:pt x="3668" y="1132"/>
                  </a:cubicBezTo>
                  <a:lnTo>
                    <a:pt x="3597" y="1132"/>
                  </a:lnTo>
                  <a:cubicBezTo>
                    <a:pt x="3572" y="1130"/>
                    <a:pt x="3548" y="1129"/>
                    <a:pt x="3522" y="1129"/>
                  </a:cubicBezTo>
                  <a:cubicBezTo>
                    <a:pt x="3063" y="1129"/>
                    <a:pt x="2439" y="1425"/>
                    <a:pt x="2180" y="1549"/>
                  </a:cubicBezTo>
                  <a:cubicBezTo>
                    <a:pt x="1885" y="1702"/>
                    <a:pt x="1622" y="1751"/>
                    <a:pt x="1405" y="1751"/>
                  </a:cubicBezTo>
                  <a:cubicBezTo>
                    <a:pt x="1202" y="1751"/>
                    <a:pt x="1039" y="1708"/>
                    <a:pt x="930" y="1668"/>
                  </a:cubicBezTo>
                  <a:cubicBezTo>
                    <a:pt x="739" y="1596"/>
                    <a:pt x="572" y="1489"/>
                    <a:pt x="489" y="1358"/>
                  </a:cubicBezTo>
                  <a:lnTo>
                    <a:pt x="489" y="1358"/>
                  </a:lnTo>
                  <a:cubicBezTo>
                    <a:pt x="560" y="1394"/>
                    <a:pt x="656" y="1406"/>
                    <a:pt x="751" y="1406"/>
                  </a:cubicBezTo>
                  <a:cubicBezTo>
                    <a:pt x="1108" y="1406"/>
                    <a:pt x="1394" y="1156"/>
                    <a:pt x="1692" y="894"/>
                  </a:cubicBezTo>
                  <a:cubicBezTo>
                    <a:pt x="2001" y="632"/>
                    <a:pt x="2323" y="346"/>
                    <a:pt x="2704" y="346"/>
                  </a:cubicBezTo>
                  <a:cubicBezTo>
                    <a:pt x="2894" y="346"/>
                    <a:pt x="3347" y="394"/>
                    <a:pt x="3466" y="799"/>
                  </a:cubicBezTo>
                  <a:cubicBezTo>
                    <a:pt x="3477" y="870"/>
                    <a:pt x="3549" y="930"/>
                    <a:pt x="3632" y="930"/>
                  </a:cubicBezTo>
                  <a:cubicBezTo>
                    <a:pt x="3704" y="930"/>
                    <a:pt x="3775" y="882"/>
                    <a:pt x="3787" y="799"/>
                  </a:cubicBezTo>
                  <a:cubicBezTo>
                    <a:pt x="3906" y="394"/>
                    <a:pt x="4359" y="346"/>
                    <a:pt x="4549" y="346"/>
                  </a:cubicBezTo>
                  <a:close/>
                  <a:moveTo>
                    <a:pt x="4561" y="1"/>
                  </a:moveTo>
                  <a:cubicBezTo>
                    <a:pt x="4061" y="1"/>
                    <a:pt x="3787" y="215"/>
                    <a:pt x="3644" y="406"/>
                  </a:cubicBezTo>
                  <a:cubicBezTo>
                    <a:pt x="3608" y="358"/>
                    <a:pt x="3573" y="310"/>
                    <a:pt x="3513" y="275"/>
                  </a:cubicBezTo>
                  <a:cubicBezTo>
                    <a:pt x="3311" y="96"/>
                    <a:pt x="3049" y="25"/>
                    <a:pt x="2704" y="25"/>
                  </a:cubicBezTo>
                  <a:cubicBezTo>
                    <a:pt x="2180" y="25"/>
                    <a:pt x="1811" y="346"/>
                    <a:pt x="1465" y="644"/>
                  </a:cubicBezTo>
                  <a:cubicBezTo>
                    <a:pt x="1215" y="870"/>
                    <a:pt x="977" y="1072"/>
                    <a:pt x="739" y="1072"/>
                  </a:cubicBezTo>
                  <a:cubicBezTo>
                    <a:pt x="620" y="1072"/>
                    <a:pt x="549" y="1049"/>
                    <a:pt x="513" y="1013"/>
                  </a:cubicBezTo>
                  <a:cubicBezTo>
                    <a:pt x="489" y="977"/>
                    <a:pt x="489" y="882"/>
                    <a:pt x="537" y="775"/>
                  </a:cubicBezTo>
                  <a:cubicBezTo>
                    <a:pt x="560" y="703"/>
                    <a:pt x="537" y="608"/>
                    <a:pt x="453" y="572"/>
                  </a:cubicBezTo>
                  <a:cubicBezTo>
                    <a:pt x="426" y="554"/>
                    <a:pt x="396" y="545"/>
                    <a:pt x="367" y="545"/>
                  </a:cubicBezTo>
                  <a:cubicBezTo>
                    <a:pt x="321" y="545"/>
                    <a:pt x="276" y="569"/>
                    <a:pt x="239" y="620"/>
                  </a:cubicBezTo>
                  <a:cubicBezTo>
                    <a:pt x="60" y="834"/>
                    <a:pt x="1" y="1120"/>
                    <a:pt x="96" y="1358"/>
                  </a:cubicBezTo>
                  <a:cubicBezTo>
                    <a:pt x="203" y="1632"/>
                    <a:pt x="477" y="1870"/>
                    <a:pt x="810" y="1989"/>
                  </a:cubicBezTo>
                  <a:cubicBezTo>
                    <a:pt x="994" y="2060"/>
                    <a:pt x="1188" y="2095"/>
                    <a:pt x="1388" y="2095"/>
                  </a:cubicBezTo>
                  <a:cubicBezTo>
                    <a:pt x="1694" y="2095"/>
                    <a:pt x="2013" y="2012"/>
                    <a:pt x="2323" y="1846"/>
                  </a:cubicBezTo>
                  <a:cubicBezTo>
                    <a:pt x="3073" y="1465"/>
                    <a:pt x="3466" y="1465"/>
                    <a:pt x="3573" y="1465"/>
                  </a:cubicBezTo>
                  <a:lnTo>
                    <a:pt x="3692" y="1465"/>
                  </a:lnTo>
                  <a:cubicBezTo>
                    <a:pt x="3704" y="1464"/>
                    <a:pt x="3721" y="1463"/>
                    <a:pt x="3744" y="1463"/>
                  </a:cubicBezTo>
                  <a:cubicBezTo>
                    <a:pt x="3895" y="1463"/>
                    <a:pt x="4278" y="1515"/>
                    <a:pt x="4942" y="1846"/>
                  </a:cubicBezTo>
                  <a:cubicBezTo>
                    <a:pt x="5240" y="2001"/>
                    <a:pt x="5561" y="2084"/>
                    <a:pt x="5859" y="2084"/>
                  </a:cubicBezTo>
                  <a:cubicBezTo>
                    <a:pt x="6073" y="2084"/>
                    <a:pt x="6264" y="2061"/>
                    <a:pt x="6442" y="1989"/>
                  </a:cubicBezTo>
                  <a:cubicBezTo>
                    <a:pt x="6787" y="1846"/>
                    <a:pt x="7049" y="1632"/>
                    <a:pt x="7157" y="1358"/>
                  </a:cubicBezTo>
                  <a:cubicBezTo>
                    <a:pt x="7276" y="1108"/>
                    <a:pt x="7216" y="834"/>
                    <a:pt x="7037" y="596"/>
                  </a:cubicBezTo>
                  <a:cubicBezTo>
                    <a:pt x="7002" y="553"/>
                    <a:pt x="6957" y="532"/>
                    <a:pt x="6910" y="532"/>
                  </a:cubicBezTo>
                  <a:cubicBezTo>
                    <a:pt x="6878" y="532"/>
                    <a:pt x="6845" y="541"/>
                    <a:pt x="6811" y="560"/>
                  </a:cubicBezTo>
                  <a:cubicBezTo>
                    <a:pt x="6740" y="596"/>
                    <a:pt x="6704" y="691"/>
                    <a:pt x="6740" y="763"/>
                  </a:cubicBezTo>
                  <a:cubicBezTo>
                    <a:pt x="6776" y="870"/>
                    <a:pt x="6787" y="953"/>
                    <a:pt x="6752" y="1001"/>
                  </a:cubicBezTo>
                  <a:cubicBezTo>
                    <a:pt x="6728" y="1049"/>
                    <a:pt x="6645" y="1061"/>
                    <a:pt x="6525" y="1061"/>
                  </a:cubicBezTo>
                  <a:cubicBezTo>
                    <a:pt x="6299" y="1061"/>
                    <a:pt x="6049" y="858"/>
                    <a:pt x="5799" y="632"/>
                  </a:cubicBezTo>
                  <a:cubicBezTo>
                    <a:pt x="5454" y="334"/>
                    <a:pt x="5085" y="1"/>
                    <a:pt x="456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54"/>
            <p:cNvSpPr/>
            <p:nvPr/>
          </p:nvSpPr>
          <p:spPr>
            <a:xfrm>
              <a:off x="5142473" y="2191384"/>
              <a:ext cx="26907" cy="123467"/>
            </a:xfrm>
            <a:custGeom>
              <a:avLst/>
              <a:gdLst/>
              <a:ahLst/>
              <a:cxnLst/>
              <a:rect l="l" t="t" r="r" b="b"/>
              <a:pathLst>
                <a:path w="846" h="3882" extrusionOk="0">
                  <a:moveTo>
                    <a:pt x="501" y="2215"/>
                  </a:moveTo>
                  <a:lnTo>
                    <a:pt x="501" y="3465"/>
                  </a:lnTo>
                  <a:lnTo>
                    <a:pt x="525" y="3465"/>
                  </a:lnTo>
                  <a:cubicBezTo>
                    <a:pt x="525" y="3524"/>
                    <a:pt x="477" y="3572"/>
                    <a:pt x="417" y="3572"/>
                  </a:cubicBezTo>
                  <a:cubicBezTo>
                    <a:pt x="358" y="3572"/>
                    <a:pt x="310" y="3524"/>
                    <a:pt x="310" y="3465"/>
                  </a:cubicBezTo>
                  <a:lnTo>
                    <a:pt x="310" y="2215"/>
                  </a:lnTo>
                  <a:close/>
                  <a:moveTo>
                    <a:pt x="679" y="0"/>
                  </a:moveTo>
                  <a:cubicBezTo>
                    <a:pt x="596" y="0"/>
                    <a:pt x="525" y="72"/>
                    <a:pt x="525" y="167"/>
                  </a:cubicBezTo>
                  <a:lnTo>
                    <a:pt x="525" y="1905"/>
                  </a:lnTo>
                  <a:lnTo>
                    <a:pt x="322" y="1905"/>
                  </a:lnTo>
                  <a:lnTo>
                    <a:pt x="322" y="429"/>
                  </a:lnTo>
                  <a:cubicBezTo>
                    <a:pt x="322" y="345"/>
                    <a:pt x="251" y="274"/>
                    <a:pt x="167" y="274"/>
                  </a:cubicBezTo>
                  <a:cubicBezTo>
                    <a:pt x="72" y="274"/>
                    <a:pt x="1" y="345"/>
                    <a:pt x="1" y="429"/>
                  </a:cubicBezTo>
                  <a:lnTo>
                    <a:pt x="1" y="3465"/>
                  </a:lnTo>
                  <a:cubicBezTo>
                    <a:pt x="1" y="3703"/>
                    <a:pt x="191" y="3882"/>
                    <a:pt x="417" y="3882"/>
                  </a:cubicBezTo>
                  <a:cubicBezTo>
                    <a:pt x="655" y="3882"/>
                    <a:pt x="834" y="3691"/>
                    <a:pt x="834" y="3465"/>
                  </a:cubicBezTo>
                  <a:lnTo>
                    <a:pt x="834" y="167"/>
                  </a:lnTo>
                  <a:cubicBezTo>
                    <a:pt x="846" y="72"/>
                    <a:pt x="775" y="0"/>
                    <a:pt x="6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54"/>
            <p:cNvSpPr/>
            <p:nvPr/>
          </p:nvSpPr>
          <p:spPr>
            <a:xfrm>
              <a:off x="5203825" y="2089513"/>
              <a:ext cx="27289" cy="226102"/>
            </a:xfrm>
            <a:custGeom>
              <a:avLst/>
              <a:gdLst/>
              <a:ahLst/>
              <a:cxnLst/>
              <a:rect l="l" t="t" r="r" b="b"/>
              <a:pathLst>
                <a:path w="858" h="7109" extrusionOk="0">
                  <a:moveTo>
                    <a:pt x="512" y="5418"/>
                  </a:moveTo>
                  <a:lnTo>
                    <a:pt x="512" y="6668"/>
                  </a:lnTo>
                  <a:lnTo>
                    <a:pt x="524" y="6668"/>
                  </a:lnTo>
                  <a:cubicBezTo>
                    <a:pt x="524" y="6727"/>
                    <a:pt x="477" y="6775"/>
                    <a:pt x="417" y="6775"/>
                  </a:cubicBezTo>
                  <a:cubicBezTo>
                    <a:pt x="358" y="6775"/>
                    <a:pt x="310" y="6727"/>
                    <a:pt x="310" y="6668"/>
                  </a:cubicBezTo>
                  <a:lnTo>
                    <a:pt x="310" y="5418"/>
                  </a:lnTo>
                  <a:close/>
                  <a:moveTo>
                    <a:pt x="691" y="0"/>
                  </a:moveTo>
                  <a:cubicBezTo>
                    <a:pt x="596" y="0"/>
                    <a:pt x="524" y="84"/>
                    <a:pt x="524" y="167"/>
                  </a:cubicBezTo>
                  <a:lnTo>
                    <a:pt x="524" y="5108"/>
                  </a:lnTo>
                  <a:lnTo>
                    <a:pt x="334" y="5108"/>
                  </a:lnTo>
                  <a:lnTo>
                    <a:pt x="334" y="703"/>
                  </a:lnTo>
                  <a:cubicBezTo>
                    <a:pt x="334" y="608"/>
                    <a:pt x="262" y="536"/>
                    <a:pt x="167" y="536"/>
                  </a:cubicBezTo>
                  <a:cubicBezTo>
                    <a:pt x="84" y="536"/>
                    <a:pt x="0" y="608"/>
                    <a:pt x="0" y="703"/>
                  </a:cubicBezTo>
                  <a:lnTo>
                    <a:pt x="0" y="6692"/>
                  </a:lnTo>
                  <a:cubicBezTo>
                    <a:pt x="0" y="6930"/>
                    <a:pt x="203" y="7108"/>
                    <a:pt x="417" y="7108"/>
                  </a:cubicBezTo>
                  <a:cubicBezTo>
                    <a:pt x="655" y="7108"/>
                    <a:pt x="834" y="6906"/>
                    <a:pt x="834" y="6692"/>
                  </a:cubicBezTo>
                  <a:lnTo>
                    <a:pt x="834" y="179"/>
                  </a:lnTo>
                  <a:cubicBezTo>
                    <a:pt x="858" y="84"/>
                    <a:pt x="774" y="0"/>
                    <a:pt x="6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3" name="Google Shape;743;p54"/>
          <p:cNvSpPr txBox="1">
            <a:spLocks noGrp="1"/>
          </p:cNvSpPr>
          <p:nvPr>
            <p:ph type="subTitle" idx="5"/>
          </p:nvPr>
        </p:nvSpPr>
        <p:spPr>
          <a:xfrm>
            <a:off x="1107272" y="3120575"/>
            <a:ext cx="1624800" cy="4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Completion</a:t>
            </a:r>
            <a:endParaRPr/>
          </a:p>
        </p:txBody>
      </p:sp>
      <p:grpSp>
        <p:nvGrpSpPr>
          <p:cNvPr id="744" name="Google Shape;744;p54"/>
          <p:cNvGrpSpPr/>
          <p:nvPr/>
        </p:nvGrpSpPr>
        <p:grpSpPr>
          <a:xfrm>
            <a:off x="7521188" y="1433178"/>
            <a:ext cx="297886" cy="337578"/>
            <a:chOff x="3103963" y="3361140"/>
            <a:chExt cx="297886" cy="337578"/>
          </a:xfrm>
        </p:grpSpPr>
        <p:sp>
          <p:nvSpPr>
            <p:cNvPr id="745" name="Google Shape;745;p54"/>
            <p:cNvSpPr/>
            <p:nvPr/>
          </p:nvSpPr>
          <p:spPr>
            <a:xfrm>
              <a:off x="3245305" y="3519402"/>
              <a:ext cx="14026" cy="14408"/>
            </a:xfrm>
            <a:custGeom>
              <a:avLst/>
              <a:gdLst/>
              <a:ahLst/>
              <a:cxnLst/>
              <a:rect l="l" t="t" r="r" b="b"/>
              <a:pathLst>
                <a:path w="441" h="453" extrusionOk="0">
                  <a:moveTo>
                    <a:pt x="227" y="0"/>
                  </a:moveTo>
                  <a:cubicBezTo>
                    <a:pt x="96" y="0"/>
                    <a:pt x="0" y="107"/>
                    <a:pt x="0" y="226"/>
                  </a:cubicBezTo>
                  <a:cubicBezTo>
                    <a:pt x="0" y="357"/>
                    <a:pt x="96" y="453"/>
                    <a:pt x="227" y="453"/>
                  </a:cubicBezTo>
                  <a:cubicBezTo>
                    <a:pt x="346" y="453"/>
                    <a:pt x="441" y="357"/>
                    <a:pt x="441" y="226"/>
                  </a:cubicBezTo>
                  <a:cubicBezTo>
                    <a:pt x="441" y="107"/>
                    <a:pt x="346" y="0"/>
                    <a:pt x="2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54"/>
            <p:cNvSpPr/>
            <p:nvPr/>
          </p:nvSpPr>
          <p:spPr>
            <a:xfrm>
              <a:off x="3284679" y="3597388"/>
              <a:ext cx="74646" cy="74646"/>
            </a:xfrm>
            <a:custGeom>
              <a:avLst/>
              <a:gdLst/>
              <a:ahLst/>
              <a:cxnLst/>
              <a:rect l="l" t="t" r="r" b="b"/>
              <a:pathLst>
                <a:path w="2347" h="2347" extrusionOk="0">
                  <a:moveTo>
                    <a:pt x="1167" y="1"/>
                  </a:moveTo>
                  <a:cubicBezTo>
                    <a:pt x="513" y="1"/>
                    <a:pt x="1" y="513"/>
                    <a:pt x="1" y="1168"/>
                  </a:cubicBezTo>
                  <a:cubicBezTo>
                    <a:pt x="1" y="1823"/>
                    <a:pt x="513" y="2346"/>
                    <a:pt x="1167" y="2346"/>
                  </a:cubicBezTo>
                  <a:cubicBezTo>
                    <a:pt x="1787" y="2346"/>
                    <a:pt x="2287" y="1870"/>
                    <a:pt x="2346" y="1263"/>
                  </a:cubicBezTo>
                  <a:cubicBezTo>
                    <a:pt x="2334" y="1203"/>
                    <a:pt x="2275" y="1132"/>
                    <a:pt x="2179" y="1108"/>
                  </a:cubicBezTo>
                  <a:cubicBezTo>
                    <a:pt x="2096" y="1108"/>
                    <a:pt x="2025" y="1168"/>
                    <a:pt x="2025" y="1263"/>
                  </a:cubicBezTo>
                  <a:cubicBezTo>
                    <a:pt x="1979" y="1706"/>
                    <a:pt x="1609" y="2051"/>
                    <a:pt x="1172" y="2051"/>
                  </a:cubicBezTo>
                  <a:cubicBezTo>
                    <a:pt x="1151" y="2051"/>
                    <a:pt x="1129" y="2050"/>
                    <a:pt x="1108" y="2049"/>
                  </a:cubicBezTo>
                  <a:cubicBezTo>
                    <a:pt x="655" y="2025"/>
                    <a:pt x="298" y="1644"/>
                    <a:pt x="298" y="1192"/>
                  </a:cubicBezTo>
                  <a:cubicBezTo>
                    <a:pt x="298" y="651"/>
                    <a:pt x="733" y="325"/>
                    <a:pt x="1174" y="325"/>
                  </a:cubicBezTo>
                  <a:cubicBezTo>
                    <a:pt x="1451" y="325"/>
                    <a:pt x="1731" y="454"/>
                    <a:pt x="1906" y="739"/>
                  </a:cubicBezTo>
                  <a:cubicBezTo>
                    <a:pt x="1930" y="788"/>
                    <a:pt x="1988" y="820"/>
                    <a:pt x="2045" y="820"/>
                  </a:cubicBezTo>
                  <a:cubicBezTo>
                    <a:pt x="2072" y="820"/>
                    <a:pt x="2097" y="814"/>
                    <a:pt x="2120" y="799"/>
                  </a:cubicBezTo>
                  <a:cubicBezTo>
                    <a:pt x="2203" y="751"/>
                    <a:pt x="2227" y="656"/>
                    <a:pt x="2179" y="572"/>
                  </a:cubicBezTo>
                  <a:cubicBezTo>
                    <a:pt x="1977" y="215"/>
                    <a:pt x="1584" y="1"/>
                    <a:pt x="11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54"/>
            <p:cNvSpPr/>
            <p:nvPr/>
          </p:nvSpPr>
          <p:spPr>
            <a:xfrm>
              <a:off x="3145692" y="3597483"/>
              <a:ext cx="75028" cy="74933"/>
            </a:xfrm>
            <a:custGeom>
              <a:avLst/>
              <a:gdLst/>
              <a:ahLst/>
              <a:cxnLst/>
              <a:rect l="l" t="t" r="r" b="b"/>
              <a:pathLst>
                <a:path w="2359" h="2356" extrusionOk="0">
                  <a:moveTo>
                    <a:pt x="1176" y="1"/>
                  </a:moveTo>
                  <a:cubicBezTo>
                    <a:pt x="539" y="1"/>
                    <a:pt x="1" y="522"/>
                    <a:pt x="1" y="1189"/>
                  </a:cubicBezTo>
                  <a:cubicBezTo>
                    <a:pt x="1" y="1820"/>
                    <a:pt x="525" y="2355"/>
                    <a:pt x="1180" y="2355"/>
                  </a:cubicBezTo>
                  <a:cubicBezTo>
                    <a:pt x="1715" y="2355"/>
                    <a:pt x="2180" y="1998"/>
                    <a:pt x="2311" y="1486"/>
                  </a:cubicBezTo>
                  <a:cubicBezTo>
                    <a:pt x="2347" y="1379"/>
                    <a:pt x="2358" y="1272"/>
                    <a:pt x="2358" y="1165"/>
                  </a:cubicBezTo>
                  <a:cubicBezTo>
                    <a:pt x="2358" y="903"/>
                    <a:pt x="2251" y="617"/>
                    <a:pt x="2073" y="415"/>
                  </a:cubicBezTo>
                  <a:cubicBezTo>
                    <a:pt x="2037" y="379"/>
                    <a:pt x="1985" y="356"/>
                    <a:pt x="1936" y="356"/>
                  </a:cubicBezTo>
                  <a:cubicBezTo>
                    <a:pt x="1902" y="356"/>
                    <a:pt x="1870" y="367"/>
                    <a:pt x="1846" y="391"/>
                  </a:cubicBezTo>
                  <a:cubicBezTo>
                    <a:pt x="1787" y="450"/>
                    <a:pt x="1775" y="558"/>
                    <a:pt x="1835" y="617"/>
                  </a:cubicBezTo>
                  <a:cubicBezTo>
                    <a:pt x="1966" y="784"/>
                    <a:pt x="2049" y="974"/>
                    <a:pt x="2049" y="1189"/>
                  </a:cubicBezTo>
                  <a:cubicBezTo>
                    <a:pt x="2049" y="1260"/>
                    <a:pt x="2025" y="1331"/>
                    <a:pt x="2013" y="1403"/>
                  </a:cubicBezTo>
                  <a:cubicBezTo>
                    <a:pt x="1906" y="1784"/>
                    <a:pt x="1573" y="2046"/>
                    <a:pt x="1180" y="2046"/>
                  </a:cubicBezTo>
                  <a:cubicBezTo>
                    <a:pt x="703" y="2046"/>
                    <a:pt x="322" y="1653"/>
                    <a:pt x="322" y="1189"/>
                  </a:cubicBezTo>
                  <a:cubicBezTo>
                    <a:pt x="322" y="699"/>
                    <a:pt x="714" y="319"/>
                    <a:pt x="1171" y="319"/>
                  </a:cubicBezTo>
                  <a:cubicBezTo>
                    <a:pt x="1236" y="319"/>
                    <a:pt x="1303" y="327"/>
                    <a:pt x="1370" y="343"/>
                  </a:cubicBezTo>
                  <a:cubicBezTo>
                    <a:pt x="1387" y="347"/>
                    <a:pt x="1403" y="349"/>
                    <a:pt x="1418" y="349"/>
                  </a:cubicBezTo>
                  <a:cubicBezTo>
                    <a:pt x="1489" y="349"/>
                    <a:pt x="1543" y="305"/>
                    <a:pt x="1573" y="236"/>
                  </a:cubicBezTo>
                  <a:cubicBezTo>
                    <a:pt x="1585" y="141"/>
                    <a:pt x="1537" y="69"/>
                    <a:pt x="1454" y="34"/>
                  </a:cubicBezTo>
                  <a:cubicBezTo>
                    <a:pt x="1360" y="11"/>
                    <a:pt x="1267" y="1"/>
                    <a:pt x="11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54"/>
            <p:cNvSpPr/>
            <p:nvPr/>
          </p:nvSpPr>
          <p:spPr>
            <a:xfrm>
              <a:off x="3277873" y="3491382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54"/>
            <p:cNvSpPr/>
            <p:nvPr/>
          </p:nvSpPr>
          <p:spPr>
            <a:xfrm>
              <a:off x="3277873" y="3490618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54"/>
            <p:cNvSpPr/>
            <p:nvPr/>
          </p:nvSpPr>
          <p:spPr>
            <a:xfrm>
              <a:off x="3257422" y="3604226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54"/>
            <p:cNvSpPr/>
            <p:nvPr/>
          </p:nvSpPr>
          <p:spPr>
            <a:xfrm>
              <a:off x="3257422" y="3604226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54"/>
            <p:cNvSpPr/>
            <p:nvPr/>
          </p:nvSpPr>
          <p:spPr>
            <a:xfrm>
              <a:off x="3103963" y="3361140"/>
              <a:ext cx="297886" cy="337578"/>
            </a:xfrm>
            <a:custGeom>
              <a:avLst/>
              <a:gdLst/>
              <a:ahLst/>
              <a:cxnLst/>
              <a:rect l="l" t="t" r="r" b="b"/>
              <a:pathLst>
                <a:path w="9366" h="10614" extrusionOk="0">
                  <a:moveTo>
                    <a:pt x="3824" y="312"/>
                  </a:moveTo>
                  <a:cubicBezTo>
                    <a:pt x="3859" y="312"/>
                    <a:pt x="3900" y="334"/>
                    <a:pt x="3909" y="369"/>
                  </a:cubicBezTo>
                  <a:cubicBezTo>
                    <a:pt x="4444" y="2345"/>
                    <a:pt x="4516" y="2607"/>
                    <a:pt x="4516" y="2631"/>
                  </a:cubicBezTo>
                  <a:lnTo>
                    <a:pt x="4016" y="4536"/>
                  </a:lnTo>
                  <a:lnTo>
                    <a:pt x="3206" y="1631"/>
                  </a:lnTo>
                  <a:cubicBezTo>
                    <a:pt x="3075" y="1107"/>
                    <a:pt x="3313" y="559"/>
                    <a:pt x="3789" y="321"/>
                  </a:cubicBezTo>
                  <a:cubicBezTo>
                    <a:pt x="3799" y="315"/>
                    <a:pt x="3811" y="312"/>
                    <a:pt x="3824" y="312"/>
                  </a:cubicBezTo>
                  <a:close/>
                  <a:moveTo>
                    <a:pt x="4682" y="4655"/>
                  </a:moveTo>
                  <a:cubicBezTo>
                    <a:pt x="5004" y="4667"/>
                    <a:pt x="5218" y="4988"/>
                    <a:pt x="5147" y="5286"/>
                  </a:cubicBezTo>
                  <a:lnTo>
                    <a:pt x="4790" y="6595"/>
                  </a:lnTo>
                  <a:cubicBezTo>
                    <a:pt x="4766" y="6655"/>
                    <a:pt x="4147" y="8989"/>
                    <a:pt x="4111" y="9072"/>
                  </a:cubicBezTo>
                  <a:cubicBezTo>
                    <a:pt x="3902" y="9809"/>
                    <a:pt x="3226" y="10296"/>
                    <a:pt x="2495" y="10296"/>
                  </a:cubicBezTo>
                  <a:cubicBezTo>
                    <a:pt x="2352" y="10296"/>
                    <a:pt x="2207" y="10278"/>
                    <a:pt x="2063" y="10239"/>
                  </a:cubicBezTo>
                  <a:cubicBezTo>
                    <a:pt x="1158" y="10001"/>
                    <a:pt x="634" y="9072"/>
                    <a:pt x="872" y="8167"/>
                  </a:cubicBezTo>
                  <a:cubicBezTo>
                    <a:pt x="1083" y="7391"/>
                    <a:pt x="1785" y="6913"/>
                    <a:pt x="2515" y="6913"/>
                  </a:cubicBezTo>
                  <a:cubicBezTo>
                    <a:pt x="2815" y="6913"/>
                    <a:pt x="3119" y="6994"/>
                    <a:pt x="3397" y="7167"/>
                  </a:cubicBezTo>
                  <a:cubicBezTo>
                    <a:pt x="3428" y="7186"/>
                    <a:pt x="3461" y="7196"/>
                    <a:pt x="3493" y="7196"/>
                  </a:cubicBezTo>
                  <a:cubicBezTo>
                    <a:pt x="3559" y="7196"/>
                    <a:pt x="3619" y="7156"/>
                    <a:pt x="3635" y="7084"/>
                  </a:cubicBezTo>
                  <a:cubicBezTo>
                    <a:pt x="3659" y="7048"/>
                    <a:pt x="3682" y="6905"/>
                    <a:pt x="3813" y="6393"/>
                  </a:cubicBezTo>
                  <a:lnTo>
                    <a:pt x="3992" y="5762"/>
                  </a:lnTo>
                  <a:lnTo>
                    <a:pt x="4194" y="5024"/>
                  </a:lnTo>
                  <a:cubicBezTo>
                    <a:pt x="4254" y="4821"/>
                    <a:pt x="4444" y="4655"/>
                    <a:pt x="4682" y="4655"/>
                  </a:cubicBezTo>
                  <a:close/>
                  <a:moveTo>
                    <a:pt x="5337" y="5774"/>
                  </a:moveTo>
                  <a:cubicBezTo>
                    <a:pt x="5614" y="6801"/>
                    <a:pt x="5643" y="6918"/>
                    <a:pt x="5642" y="6918"/>
                  </a:cubicBezTo>
                  <a:cubicBezTo>
                    <a:pt x="5641" y="6918"/>
                    <a:pt x="5638" y="6908"/>
                    <a:pt x="5638" y="6908"/>
                  </a:cubicBezTo>
                  <a:lnTo>
                    <a:pt x="5638" y="6908"/>
                  </a:lnTo>
                  <a:cubicBezTo>
                    <a:pt x="5638" y="6908"/>
                    <a:pt x="5647" y="6939"/>
                    <a:pt x="5694" y="7107"/>
                  </a:cubicBezTo>
                  <a:cubicBezTo>
                    <a:pt x="5706" y="7155"/>
                    <a:pt x="5730" y="7203"/>
                    <a:pt x="5778" y="7215"/>
                  </a:cubicBezTo>
                  <a:cubicBezTo>
                    <a:pt x="5800" y="7223"/>
                    <a:pt x="5820" y="7227"/>
                    <a:pt x="5839" y="7227"/>
                  </a:cubicBezTo>
                  <a:cubicBezTo>
                    <a:pt x="5948" y="7227"/>
                    <a:pt x="6017" y="7094"/>
                    <a:pt x="6373" y="7012"/>
                  </a:cubicBezTo>
                  <a:cubicBezTo>
                    <a:pt x="6538" y="6965"/>
                    <a:pt x="6699" y="6943"/>
                    <a:pt x="6855" y="6943"/>
                  </a:cubicBezTo>
                  <a:cubicBezTo>
                    <a:pt x="8084" y="6943"/>
                    <a:pt x="8957" y="8303"/>
                    <a:pt x="8302" y="9465"/>
                  </a:cubicBezTo>
                  <a:cubicBezTo>
                    <a:pt x="7970" y="10039"/>
                    <a:pt x="7408" y="10308"/>
                    <a:pt x="6849" y="10308"/>
                  </a:cubicBezTo>
                  <a:cubicBezTo>
                    <a:pt x="6144" y="10308"/>
                    <a:pt x="5444" y="9880"/>
                    <a:pt x="5218" y="9096"/>
                  </a:cubicBezTo>
                  <a:cubicBezTo>
                    <a:pt x="5183" y="9001"/>
                    <a:pt x="4921" y="8000"/>
                    <a:pt x="4825" y="7667"/>
                  </a:cubicBezTo>
                  <a:cubicBezTo>
                    <a:pt x="4849" y="7619"/>
                    <a:pt x="4885" y="7453"/>
                    <a:pt x="5040" y="6869"/>
                  </a:cubicBezTo>
                  <a:cubicBezTo>
                    <a:pt x="5218" y="6191"/>
                    <a:pt x="5159" y="6453"/>
                    <a:pt x="5337" y="5774"/>
                  </a:cubicBezTo>
                  <a:close/>
                  <a:moveTo>
                    <a:pt x="3839" y="0"/>
                  </a:moveTo>
                  <a:cubicBezTo>
                    <a:pt x="3778" y="0"/>
                    <a:pt x="3716" y="15"/>
                    <a:pt x="3659" y="47"/>
                  </a:cubicBezTo>
                  <a:cubicBezTo>
                    <a:pt x="3063" y="357"/>
                    <a:pt x="2742" y="1035"/>
                    <a:pt x="2920" y="1714"/>
                  </a:cubicBezTo>
                  <a:lnTo>
                    <a:pt x="3849" y="5143"/>
                  </a:lnTo>
                  <a:cubicBezTo>
                    <a:pt x="3670" y="5833"/>
                    <a:pt x="3718" y="5655"/>
                    <a:pt x="3397" y="6810"/>
                  </a:cubicBezTo>
                  <a:cubicBezTo>
                    <a:pt x="3278" y="6750"/>
                    <a:pt x="3158" y="6715"/>
                    <a:pt x="3039" y="6679"/>
                  </a:cubicBezTo>
                  <a:cubicBezTo>
                    <a:pt x="2859" y="6630"/>
                    <a:pt x="2682" y="6607"/>
                    <a:pt x="2510" y="6607"/>
                  </a:cubicBezTo>
                  <a:cubicBezTo>
                    <a:pt x="1060" y="6607"/>
                    <a:pt x="0" y="8245"/>
                    <a:pt x="777" y="9608"/>
                  </a:cubicBezTo>
                  <a:cubicBezTo>
                    <a:pt x="1168" y="10290"/>
                    <a:pt x="1839" y="10613"/>
                    <a:pt x="2507" y="10613"/>
                  </a:cubicBezTo>
                  <a:cubicBezTo>
                    <a:pt x="3342" y="10613"/>
                    <a:pt x="4173" y="10107"/>
                    <a:pt x="4444" y="9167"/>
                  </a:cubicBezTo>
                  <a:lnTo>
                    <a:pt x="4682" y="8262"/>
                  </a:lnTo>
                  <a:cubicBezTo>
                    <a:pt x="4932" y="9215"/>
                    <a:pt x="4921" y="9167"/>
                    <a:pt x="4932" y="9179"/>
                  </a:cubicBezTo>
                  <a:cubicBezTo>
                    <a:pt x="5087" y="9691"/>
                    <a:pt x="5409" y="10084"/>
                    <a:pt x="5873" y="10358"/>
                  </a:cubicBezTo>
                  <a:cubicBezTo>
                    <a:pt x="6181" y="10531"/>
                    <a:pt x="6516" y="10613"/>
                    <a:pt x="6848" y="10613"/>
                  </a:cubicBezTo>
                  <a:cubicBezTo>
                    <a:pt x="7542" y="10613"/>
                    <a:pt x="8221" y="10252"/>
                    <a:pt x="8600" y="9608"/>
                  </a:cubicBezTo>
                  <a:cubicBezTo>
                    <a:pt x="9365" y="8226"/>
                    <a:pt x="8308" y="6606"/>
                    <a:pt x="6852" y="6606"/>
                  </a:cubicBezTo>
                  <a:cubicBezTo>
                    <a:pt x="6677" y="6606"/>
                    <a:pt x="6497" y="6629"/>
                    <a:pt x="6314" y="6679"/>
                  </a:cubicBezTo>
                  <a:cubicBezTo>
                    <a:pt x="6195" y="6715"/>
                    <a:pt x="6064" y="6750"/>
                    <a:pt x="5956" y="6810"/>
                  </a:cubicBezTo>
                  <a:cubicBezTo>
                    <a:pt x="5587" y="5405"/>
                    <a:pt x="5516" y="5179"/>
                    <a:pt x="5516" y="5143"/>
                  </a:cubicBezTo>
                  <a:lnTo>
                    <a:pt x="5778" y="4167"/>
                  </a:lnTo>
                  <a:cubicBezTo>
                    <a:pt x="5814" y="4071"/>
                    <a:pt x="5754" y="4000"/>
                    <a:pt x="5671" y="3976"/>
                  </a:cubicBezTo>
                  <a:cubicBezTo>
                    <a:pt x="5653" y="3969"/>
                    <a:pt x="5637" y="3965"/>
                    <a:pt x="5621" y="3965"/>
                  </a:cubicBezTo>
                  <a:cubicBezTo>
                    <a:pt x="5559" y="3965"/>
                    <a:pt x="5509" y="4015"/>
                    <a:pt x="5480" y="4071"/>
                  </a:cubicBezTo>
                  <a:cubicBezTo>
                    <a:pt x="5468" y="4107"/>
                    <a:pt x="5444" y="4226"/>
                    <a:pt x="5337" y="4655"/>
                  </a:cubicBezTo>
                  <a:cubicBezTo>
                    <a:pt x="5179" y="4455"/>
                    <a:pt x="4939" y="4336"/>
                    <a:pt x="4695" y="4336"/>
                  </a:cubicBezTo>
                  <a:cubicBezTo>
                    <a:pt x="4590" y="4336"/>
                    <a:pt x="4485" y="4358"/>
                    <a:pt x="4385" y="4405"/>
                  </a:cubicBezTo>
                  <a:cubicBezTo>
                    <a:pt x="4444" y="4167"/>
                    <a:pt x="4980" y="2190"/>
                    <a:pt x="5087" y="1797"/>
                  </a:cubicBezTo>
                  <a:cubicBezTo>
                    <a:pt x="5111" y="1702"/>
                    <a:pt x="5052" y="1631"/>
                    <a:pt x="4980" y="1607"/>
                  </a:cubicBezTo>
                  <a:cubicBezTo>
                    <a:pt x="4961" y="1600"/>
                    <a:pt x="4942" y="1596"/>
                    <a:pt x="4925" y="1596"/>
                  </a:cubicBezTo>
                  <a:cubicBezTo>
                    <a:pt x="4858" y="1596"/>
                    <a:pt x="4809" y="1647"/>
                    <a:pt x="4790" y="1714"/>
                  </a:cubicBezTo>
                  <a:lnTo>
                    <a:pt x="4694" y="2023"/>
                  </a:lnTo>
                  <a:cubicBezTo>
                    <a:pt x="4218" y="249"/>
                    <a:pt x="4266" y="416"/>
                    <a:pt x="4218" y="285"/>
                  </a:cubicBezTo>
                  <a:cubicBezTo>
                    <a:pt x="4166" y="111"/>
                    <a:pt x="4005" y="0"/>
                    <a:pt x="38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54"/>
            <p:cNvSpPr/>
            <p:nvPr/>
          </p:nvSpPr>
          <p:spPr>
            <a:xfrm>
              <a:off x="3277873" y="3491382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54"/>
            <p:cNvSpPr/>
            <p:nvPr/>
          </p:nvSpPr>
          <p:spPr>
            <a:xfrm>
              <a:off x="3278986" y="3524681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54"/>
            <p:cNvSpPr/>
            <p:nvPr/>
          </p:nvSpPr>
          <p:spPr>
            <a:xfrm>
              <a:off x="3219543" y="3586415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54"/>
            <p:cNvSpPr/>
            <p:nvPr/>
          </p:nvSpPr>
          <p:spPr>
            <a:xfrm>
              <a:off x="3219543" y="3586415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54"/>
            <p:cNvSpPr/>
            <p:nvPr/>
          </p:nvSpPr>
          <p:spPr>
            <a:xfrm>
              <a:off x="3219543" y="3586415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54"/>
            <p:cNvSpPr/>
            <p:nvPr/>
          </p:nvSpPr>
          <p:spPr>
            <a:xfrm>
              <a:off x="3247181" y="3444787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54"/>
            <p:cNvSpPr/>
            <p:nvPr/>
          </p:nvSpPr>
          <p:spPr>
            <a:xfrm>
              <a:off x="3257422" y="3604226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54"/>
            <p:cNvSpPr/>
            <p:nvPr/>
          </p:nvSpPr>
          <p:spPr>
            <a:xfrm>
              <a:off x="3257422" y="3604226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54"/>
            <p:cNvSpPr/>
            <p:nvPr/>
          </p:nvSpPr>
          <p:spPr>
            <a:xfrm>
              <a:off x="3247181" y="3444787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54"/>
            <p:cNvSpPr/>
            <p:nvPr/>
          </p:nvSpPr>
          <p:spPr>
            <a:xfrm>
              <a:off x="3257422" y="3604226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54"/>
            <p:cNvSpPr/>
            <p:nvPr/>
          </p:nvSpPr>
          <p:spPr>
            <a:xfrm>
              <a:off x="3257422" y="3604226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54"/>
            <p:cNvSpPr/>
            <p:nvPr/>
          </p:nvSpPr>
          <p:spPr>
            <a:xfrm>
              <a:off x="3257422" y="3604226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54"/>
            <p:cNvSpPr/>
            <p:nvPr/>
          </p:nvSpPr>
          <p:spPr>
            <a:xfrm>
              <a:off x="3269922" y="3398606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54"/>
            <p:cNvSpPr/>
            <p:nvPr/>
          </p:nvSpPr>
          <p:spPr>
            <a:xfrm>
              <a:off x="3259299" y="3361140"/>
              <a:ext cx="51174" cy="118060"/>
            </a:xfrm>
            <a:custGeom>
              <a:avLst/>
              <a:gdLst/>
              <a:ahLst/>
              <a:cxnLst/>
              <a:rect l="l" t="t" r="r" b="b"/>
              <a:pathLst>
                <a:path w="1609" h="3712" extrusionOk="0">
                  <a:moveTo>
                    <a:pt x="637" y="0"/>
                  </a:moveTo>
                  <a:cubicBezTo>
                    <a:pt x="469" y="0"/>
                    <a:pt x="315" y="111"/>
                    <a:pt x="263" y="285"/>
                  </a:cubicBezTo>
                  <a:cubicBezTo>
                    <a:pt x="215" y="428"/>
                    <a:pt x="263" y="285"/>
                    <a:pt x="37" y="1119"/>
                  </a:cubicBezTo>
                  <a:cubicBezTo>
                    <a:pt x="1" y="1202"/>
                    <a:pt x="60" y="1273"/>
                    <a:pt x="144" y="1309"/>
                  </a:cubicBezTo>
                  <a:cubicBezTo>
                    <a:pt x="156" y="1313"/>
                    <a:pt x="169" y="1314"/>
                    <a:pt x="181" y="1314"/>
                  </a:cubicBezTo>
                  <a:cubicBezTo>
                    <a:pt x="248" y="1314"/>
                    <a:pt x="304" y="1262"/>
                    <a:pt x="334" y="1202"/>
                  </a:cubicBezTo>
                  <a:cubicBezTo>
                    <a:pt x="346" y="1154"/>
                    <a:pt x="394" y="976"/>
                    <a:pt x="560" y="404"/>
                  </a:cubicBezTo>
                  <a:cubicBezTo>
                    <a:pt x="569" y="370"/>
                    <a:pt x="602" y="342"/>
                    <a:pt x="637" y="342"/>
                  </a:cubicBezTo>
                  <a:cubicBezTo>
                    <a:pt x="652" y="342"/>
                    <a:pt x="666" y="346"/>
                    <a:pt x="680" y="357"/>
                  </a:cubicBezTo>
                  <a:cubicBezTo>
                    <a:pt x="1156" y="607"/>
                    <a:pt x="1394" y="1142"/>
                    <a:pt x="1251" y="1666"/>
                  </a:cubicBezTo>
                  <a:lnTo>
                    <a:pt x="763" y="3512"/>
                  </a:lnTo>
                  <a:cubicBezTo>
                    <a:pt x="739" y="3595"/>
                    <a:pt x="799" y="3678"/>
                    <a:pt x="870" y="3702"/>
                  </a:cubicBezTo>
                  <a:cubicBezTo>
                    <a:pt x="885" y="3709"/>
                    <a:pt x="901" y="3712"/>
                    <a:pt x="916" y="3712"/>
                  </a:cubicBezTo>
                  <a:cubicBezTo>
                    <a:pt x="982" y="3712"/>
                    <a:pt x="1041" y="3653"/>
                    <a:pt x="1061" y="3595"/>
                  </a:cubicBezTo>
                  <a:cubicBezTo>
                    <a:pt x="1537" y="1750"/>
                    <a:pt x="1608" y="1702"/>
                    <a:pt x="1608" y="1381"/>
                  </a:cubicBezTo>
                  <a:cubicBezTo>
                    <a:pt x="1596" y="785"/>
                    <a:pt x="1299" y="297"/>
                    <a:pt x="822" y="47"/>
                  </a:cubicBezTo>
                  <a:cubicBezTo>
                    <a:pt x="762" y="15"/>
                    <a:pt x="699" y="0"/>
                    <a:pt x="6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54"/>
            <p:cNvSpPr/>
            <p:nvPr/>
          </p:nvSpPr>
          <p:spPr>
            <a:xfrm>
              <a:off x="3269922" y="3398606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54"/>
            <p:cNvSpPr/>
            <p:nvPr/>
          </p:nvSpPr>
          <p:spPr>
            <a:xfrm>
              <a:off x="3269922" y="3398606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9" name="Google Shape;769;p54"/>
          <p:cNvGrpSpPr/>
          <p:nvPr/>
        </p:nvGrpSpPr>
        <p:grpSpPr>
          <a:xfrm>
            <a:off x="7292299" y="3206375"/>
            <a:ext cx="278749" cy="267285"/>
            <a:chOff x="1297654" y="1504481"/>
            <a:chExt cx="349354" cy="362223"/>
          </a:xfrm>
        </p:grpSpPr>
        <p:sp>
          <p:nvSpPr>
            <p:cNvPr id="770" name="Google Shape;770;p54"/>
            <p:cNvSpPr/>
            <p:nvPr/>
          </p:nvSpPr>
          <p:spPr>
            <a:xfrm>
              <a:off x="1297654" y="1504481"/>
              <a:ext cx="349354" cy="362223"/>
            </a:xfrm>
            <a:custGeom>
              <a:avLst/>
              <a:gdLst/>
              <a:ahLst/>
              <a:cxnLst/>
              <a:rect l="l" t="t" r="r" b="b"/>
              <a:pathLst>
                <a:path w="10967" h="11371" extrusionOk="0">
                  <a:moveTo>
                    <a:pt x="6252" y="381"/>
                  </a:moveTo>
                  <a:cubicBezTo>
                    <a:pt x="6799" y="381"/>
                    <a:pt x="7335" y="679"/>
                    <a:pt x="7621" y="1155"/>
                  </a:cubicBezTo>
                  <a:cubicBezTo>
                    <a:pt x="7704" y="1274"/>
                    <a:pt x="7811" y="1655"/>
                    <a:pt x="8240" y="1786"/>
                  </a:cubicBezTo>
                  <a:cubicBezTo>
                    <a:pt x="8157" y="1858"/>
                    <a:pt x="7978" y="2036"/>
                    <a:pt x="7919" y="2108"/>
                  </a:cubicBezTo>
                  <a:cubicBezTo>
                    <a:pt x="7454" y="1870"/>
                    <a:pt x="7335" y="1501"/>
                    <a:pt x="7252" y="1381"/>
                  </a:cubicBezTo>
                  <a:cubicBezTo>
                    <a:pt x="7037" y="1036"/>
                    <a:pt x="6656" y="822"/>
                    <a:pt x="6252" y="822"/>
                  </a:cubicBezTo>
                  <a:lnTo>
                    <a:pt x="4644" y="822"/>
                  </a:lnTo>
                  <a:cubicBezTo>
                    <a:pt x="4239" y="822"/>
                    <a:pt x="3847" y="1036"/>
                    <a:pt x="3644" y="1381"/>
                  </a:cubicBezTo>
                  <a:cubicBezTo>
                    <a:pt x="3537" y="1512"/>
                    <a:pt x="3442" y="1846"/>
                    <a:pt x="3049" y="2072"/>
                  </a:cubicBezTo>
                  <a:lnTo>
                    <a:pt x="3025" y="2036"/>
                  </a:lnTo>
                  <a:lnTo>
                    <a:pt x="2870" y="1893"/>
                  </a:lnTo>
                  <a:cubicBezTo>
                    <a:pt x="2823" y="1846"/>
                    <a:pt x="2763" y="1798"/>
                    <a:pt x="2704" y="1751"/>
                  </a:cubicBezTo>
                  <a:cubicBezTo>
                    <a:pt x="3085" y="1608"/>
                    <a:pt x="3168" y="1310"/>
                    <a:pt x="3275" y="1155"/>
                  </a:cubicBezTo>
                  <a:cubicBezTo>
                    <a:pt x="3549" y="679"/>
                    <a:pt x="4073" y="381"/>
                    <a:pt x="4644" y="381"/>
                  </a:cubicBezTo>
                  <a:close/>
                  <a:moveTo>
                    <a:pt x="2620" y="3703"/>
                  </a:moveTo>
                  <a:lnTo>
                    <a:pt x="2823" y="3894"/>
                  </a:lnTo>
                  <a:cubicBezTo>
                    <a:pt x="2727" y="3989"/>
                    <a:pt x="2632" y="4096"/>
                    <a:pt x="2549" y="4191"/>
                  </a:cubicBezTo>
                  <a:lnTo>
                    <a:pt x="2334" y="3989"/>
                  </a:lnTo>
                  <a:lnTo>
                    <a:pt x="2620" y="3703"/>
                  </a:lnTo>
                  <a:close/>
                  <a:moveTo>
                    <a:pt x="8383" y="3703"/>
                  </a:moveTo>
                  <a:lnTo>
                    <a:pt x="8657" y="3989"/>
                  </a:lnTo>
                  <a:lnTo>
                    <a:pt x="8454" y="4191"/>
                  </a:lnTo>
                  <a:cubicBezTo>
                    <a:pt x="8383" y="4120"/>
                    <a:pt x="8276" y="4001"/>
                    <a:pt x="8169" y="3894"/>
                  </a:cubicBezTo>
                  <a:lnTo>
                    <a:pt x="8383" y="3703"/>
                  </a:lnTo>
                  <a:close/>
                  <a:moveTo>
                    <a:pt x="1727" y="1774"/>
                  </a:moveTo>
                  <a:cubicBezTo>
                    <a:pt x="2394" y="1774"/>
                    <a:pt x="2704" y="2251"/>
                    <a:pt x="2763" y="2286"/>
                  </a:cubicBezTo>
                  <a:cubicBezTo>
                    <a:pt x="2930" y="2453"/>
                    <a:pt x="2977" y="2691"/>
                    <a:pt x="2882" y="2905"/>
                  </a:cubicBezTo>
                  <a:cubicBezTo>
                    <a:pt x="2846" y="3013"/>
                    <a:pt x="2882" y="2965"/>
                    <a:pt x="1763" y="4072"/>
                  </a:cubicBezTo>
                  <a:cubicBezTo>
                    <a:pt x="1656" y="4185"/>
                    <a:pt x="1516" y="4242"/>
                    <a:pt x="1375" y="4242"/>
                  </a:cubicBezTo>
                  <a:cubicBezTo>
                    <a:pt x="1233" y="4242"/>
                    <a:pt x="1090" y="4185"/>
                    <a:pt x="977" y="4072"/>
                  </a:cubicBezTo>
                  <a:lnTo>
                    <a:pt x="834" y="3929"/>
                  </a:lnTo>
                  <a:cubicBezTo>
                    <a:pt x="37" y="3144"/>
                    <a:pt x="572" y="1774"/>
                    <a:pt x="1727" y="1774"/>
                  </a:cubicBezTo>
                  <a:close/>
                  <a:moveTo>
                    <a:pt x="6228" y="1155"/>
                  </a:moveTo>
                  <a:cubicBezTo>
                    <a:pt x="6514" y="1155"/>
                    <a:pt x="6799" y="1310"/>
                    <a:pt x="6930" y="1560"/>
                  </a:cubicBezTo>
                  <a:cubicBezTo>
                    <a:pt x="7026" y="1679"/>
                    <a:pt x="7180" y="2143"/>
                    <a:pt x="7740" y="2429"/>
                  </a:cubicBezTo>
                  <a:cubicBezTo>
                    <a:pt x="7645" y="2727"/>
                    <a:pt x="7716" y="3060"/>
                    <a:pt x="7954" y="3298"/>
                  </a:cubicBezTo>
                  <a:lnTo>
                    <a:pt x="8109" y="3453"/>
                  </a:lnTo>
                  <a:lnTo>
                    <a:pt x="7883" y="3679"/>
                  </a:lnTo>
                  <a:cubicBezTo>
                    <a:pt x="7190" y="3137"/>
                    <a:pt x="6339" y="2857"/>
                    <a:pt x="5480" y="2857"/>
                  </a:cubicBezTo>
                  <a:cubicBezTo>
                    <a:pt x="4980" y="2857"/>
                    <a:pt x="4478" y="2951"/>
                    <a:pt x="4001" y="3144"/>
                  </a:cubicBezTo>
                  <a:cubicBezTo>
                    <a:pt x="3906" y="3167"/>
                    <a:pt x="3870" y="3275"/>
                    <a:pt x="3906" y="3358"/>
                  </a:cubicBezTo>
                  <a:cubicBezTo>
                    <a:pt x="3933" y="3429"/>
                    <a:pt x="3999" y="3467"/>
                    <a:pt x="4065" y="3467"/>
                  </a:cubicBezTo>
                  <a:cubicBezTo>
                    <a:pt x="4088" y="3467"/>
                    <a:pt x="4111" y="3462"/>
                    <a:pt x="4132" y="3453"/>
                  </a:cubicBezTo>
                  <a:cubicBezTo>
                    <a:pt x="4579" y="3277"/>
                    <a:pt x="5034" y="3195"/>
                    <a:pt x="5479" y="3195"/>
                  </a:cubicBezTo>
                  <a:cubicBezTo>
                    <a:pt x="7404" y="3195"/>
                    <a:pt x="9133" y="4736"/>
                    <a:pt x="9133" y="6835"/>
                  </a:cubicBezTo>
                  <a:cubicBezTo>
                    <a:pt x="9133" y="8925"/>
                    <a:pt x="7411" y="10462"/>
                    <a:pt x="5498" y="10462"/>
                  </a:cubicBezTo>
                  <a:cubicBezTo>
                    <a:pt x="5047" y="10462"/>
                    <a:pt x="4585" y="10376"/>
                    <a:pt x="4132" y="10192"/>
                  </a:cubicBezTo>
                  <a:cubicBezTo>
                    <a:pt x="1442" y="9097"/>
                    <a:pt x="1049" y="5346"/>
                    <a:pt x="3585" y="3763"/>
                  </a:cubicBezTo>
                  <a:cubicBezTo>
                    <a:pt x="3656" y="3715"/>
                    <a:pt x="3692" y="3620"/>
                    <a:pt x="3644" y="3525"/>
                  </a:cubicBezTo>
                  <a:cubicBezTo>
                    <a:pt x="3611" y="3476"/>
                    <a:pt x="3551" y="3443"/>
                    <a:pt x="3489" y="3443"/>
                  </a:cubicBezTo>
                  <a:cubicBezTo>
                    <a:pt x="3461" y="3443"/>
                    <a:pt x="3432" y="3450"/>
                    <a:pt x="3406" y="3465"/>
                  </a:cubicBezTo>
                  <a:cubicBezTo>
                    <a:pt x="3299" y="3536"/>
                    <a:pt x="3192" y="3596"/>
                    <a:pt x="3096" y="3691"/>
                  </a:cubicBezTo>
                  <a:lnTo>
                    <a:pt x="2870" y="3465"/>
                  </a:lnTo>
                  <a:cubicBezTo>
                    <a:pt x="2942" y="3382"/>
                    <a:pt x="3287" y="3167"/>
                    <a:pt x="3287" y="2679"/>
                  </a:cubicBezTo>
                  <a:cubicBezTo>
                    <a:pt x="3287" y="2572"/>
                    <a:pt x="3275" y="2465"/>
                    <a:pt x="3227" y="2370"/>
                  </a:cubicBezTo>
                  <a:cubicBezTo>
                    <a:pt x="3704" y="2084"/>
                    <a:pt x="3835" y="1691"/>
                    <a:pt x="3930" y="1560"/>
                  </a:cubicBezTo>
                  <a:cubicBezTo>
                    <a:pt x="4073" y="1310"/>
                    <a:pt x="4347" y="1155"/>
                    <a:pt x="4620" y="1155"/>
                  </a:cubicBezTo>
                  <a:close/>
                  <a:moveTo>
                    <a:pt x="2811" y="9752"/>
                  </a:moveTo>
                  <a:cubicBezTo>
                    <a:pt x="3037" y="9954"/>
                    <a:pt x="3287" y="10133"/>
                    <a:pt x="3549" y="10287"/>
                  </a:cubicBezTo>
                  <a:lnTo>
                    <a:pt x="2906" y="10942"/>
                  </a:lnTo>
                  <a:cubicBezTo>
                    <a:pt x="2817" y="11031"/>
                    <a:pt x="2701" y="11076"/>
                    <a:pt x="2585" y="11076"/>
                  </a:cubicBezTo>
                  <a:cubicBezTo>
                    <a:pt x="2468" y="11076"/>
                    <a:pt x="2352" y="11031"/>
                    <a:pt x="2263" y="10942"/>
                  </a:cubicBezTo>
                  <a:cubicBezTo>
                    <a:pt x="2084" y="10764"/>
                    <a:pt x="2084" y="10478"/>
                    <a:pt x="2263" y="10299"/>
                  </a:cubicBezTo>
                  <a:lnTo>
                    <a:pt x="2811" y="9752"/>
                  </a:lnTo>
                  <a:close/>
                  <a:moveTo>
                    <a:pt x="8204" y="9752"/>
                  </a:moveTo>
                  <a:lnTo>
                    <a:pt x="8752" y="10299"/>
                  </a:lnTo>
                  <a:cubicBezTo>
                    <a:pt x="8931" y="10478"/>
                    <a:pt x="8931" y="10764"/>
                    <a:pt x="8752" y="10942"/>
                  </a:cubicBezTo>
                  <a:cubicBezTo>
                    <a:pt x="8663" y="11031"/>
                    <a:pt x="8547" y="11076"/>
                    <a:pt x="8430" y="11076"/>
                  </a:cubicBezTo>
                  <a:cubicBezTo>
                    <a:pt x="8314" y="11076"/>
                    <a:pt x="8198" y="11031"/>
                    <a:pt x="8109" y="10942"/>
                  </a:cubicBezTo>
                  <a:lnTo>
                    <a:pt x="7454" y="10287"/>
                  </a:lnTo>
                  <a:cubicBezTo>
                    <a:pt x="7740" y="10121"/>
                    <a:pt x="7978" y="9954"/>
                    <a:pt x="8204" y="9752"/>
                  </a:cubicBezTo>
                  <a:close/>
                  <a:moveTo>
                    <a:pt x="4644" y="0"/>
                  </a:moveTo>
                  <a:cubicBezTo>
                    <a:pt x="3978" y="0"/>
                    <a:pt x="3335" y="358"/>
                    <a:pt x="2989" y="929"/>
                  </a:cubicBezTo>
                  <a:lnTo>
                    <a:pt x="2858" y="1167"/>
                  </a:lnTo>
                  <a:cubicBezTo>
                    <a:pt x="2693" y="1433"/>
                    <a:pt x="2436" y="1452"/>
                    <a:pt x="2316" y="1452"/>
                  </a:cubicBezTo>
                  <a:cubicBezTo>
                    <a:pt x="2296" y="1452"/>
                    <a:pt x="2280" y="1451"/>
                    <a:pt x="2269" y="1451"/>
                  </a:cubicBezTo>
                  <a:cubicBezTo>
                    <a:pt x="2260" y="1451"/>
                    <a:pt x="2254" y="1452"/>
                    <a:pt x="2251" y="1453"/>
                  </a:cubicBezTo>
                  <a:cubicBezTo>
                    <a:pt x="2091" y="1402"/>
                    <a:pt x="1925" y="1376"/>
                    <a:pt x="1760" y="1376"/>
                  </a:cubicBezTo>
                  <a:cubicBezTo>
                    <a:pt x="1350" y="1376"/>
                    <a:pt x="943" y="1535"/>
                    <a:pt x="620" y="1858"/>
                  </a:cubicBezTo>
                  <a:cubicBezTo>
                    <a:pt x="1" y="2477"/>
                    <a:pt x="1" y="3489"/>
                    <a:pt x="620" y="4132"/>
                  </a:cubicBezTo>
                  <a:cubicBezTo>
                    <a:pt x="715" y="4191"/>
                    <a:pt x="918" y="4537"/>
                    <a:pt x="1394" y="4537"/>
                  </a:cubicBezTo>
                  <a:cubicBezTo>
                    <a:pt x="1846" y="4537"/>
                    <a:pt x="2073" y="4227"/>
                    <a:pt x="2108" y="4191"/>
                  </a:cubicBezTo>
                  <a:lnTo>
                    <a:pt x="2334" y="4418"/>
                  </a:lnTo>
                  <a:cubicBezTo>
                    <a:pt x="1144" y="6025"/>
                    <a:pt x="1370" y="8192"/>
                    <a:pt x="2585" y="9466"/>
                  </a:cubicBezTo>
                  <a:lnTo>
                    <a:pt x="2037" y="10013"/>
                  </a:lnTo>
                  <a:cubicBezTo>
                    <a:pt x="1549" y="10502"/>
                    <a:pt x="1894" y="11371"/>
                    <a:pt x="2608" y="11371"/>
                  </a:cubicBezTo>
                  <a:cubicBezTo>
                    <a:pt x="2811" y="11371"/>
                    <a:pt x="3001" y="11287"/>
                    <a:pt x="3168" y="11133"/>
                  </a:cubicBezTo>
                  <a:lnTo>
                    <a:pt x="3894" y="10394"/>
                  </a:lnTo>
                  <a:cubicBezTo>
                    <a:pt x="4403" y="10628"/>
                    <a:pt x="4958" y="10747"/>
                    <a:pt x="5518" y="10747"/>
                  </a:cubicBezTo>
                  <a:cubicBezTo>
                    <a:pt x="6071" y="10747"/>
                    <a:pt x="6630" y="10631"/>
                    <a:pt x="7157" y="10394"/>
                  </a:cubicBezTo>
                  <a:lnTo>
                    <a:pt x="7883" y="11133"/>
                  </a:lnTo>
                  <a:cubicBezTo>
                    <a:pt x="8038" y="11276"/>
                    <a:pt x="8240" y="11371"/>
                    <a:pt x="8454" y="11371"/>
                  </a:cubicBezTo>
                  <a:cubicBezTo>
                    <a:pt x="9157" y="11371"/>
                    <a:pt x="9514" y="10514"/>
                    <a:pt x="9014" y="10013"/>
                  </a:cubicBezTo>
                  <a:lnTo>
                    <a:pt x="8466" y="9466"/>
                  </a:lnTo>
                  <a:cubicBezTo>
                    <a:pt x="9752" y="8061"/>
                    <a:pt x="9871" y="5953"/>
                    <a:pt x="8716" y="4418"/>
                  </a:cubicBezTo>
                  <a:lnTo>
                    <a:pt x="8942" y="4191"/>
                  </a:lnTo>
                  <a:cubicBezTo>
                    <a:pt x="8990" y="4239"/>
                    <a:pt x="9192" y="4537"/>
                    <a:pt x="9657" y="4537"/>
                  </a:cubicBezTo>
                  <a:cubicBezTo>
                    <a:pt x="9895" y="4537"/>
                    <a:pt x="10121" y="4441"/>
                    <a:pt x="10288" y="4287"/>
                  </a:cubicBezTo>
                  <a:cubicBezTo>
                    <a:pt x="10300" y="4251"/>
                    <a:pt x="10967" y="3775"/>
                    <a:pt x="10859" y="2858"/>
                  </a:cubicBezTo>
                  <a:cubicBezTo>
                    <a:pt x="10848" y="2770"/>
                    <a:pt x="10786" y="2702"/>
                    <a:pt x="10701" y="2702"/>
                  </a:cubicBezTo>
                  <a:cubicBezTo>
                    <a:pt x="10695" y="2702"/>
                    <a:pt x="10688" y="2702"/>
                    <a:pt x="10681" y="2703"/>
                  </a:cubicBezTo>
                  <a:cubicBezTo>
                    <a:pt x="10597" y="2727"/>
                    <a:pt x="10526" y="2798"/>
                    <a:pt x="10538" y="2882"/>
                  </a:cubicBezTo>
                  <a:cubicBezTo>
                    <a:pt x="10609" y="3632"/>
                    <a:pt x="10074" y="4001"/>
                    <a:pt x="10026" y="4060"/>
                  </a:cubicBezTo>
                  <a:cubicBezTo>
                    <a:pt x="9922" y="4164"/>
                    <a:pt x="9777" y="4221"/>
                    <a:pt x="9630" y="4221"/>
                  </a:cubicBezTo>
                  <a:cubicBezTo>
                    <a:pt x="9491" y="4221"/>
                    <a:pt x="9350" y="4170"/>
                    <a:pt x="9240" y="4060"/>
                  </a:cubicBezTo>
                  <a:lnTo>
                    <a:pt x="8228" y="3048"/>
                  </a:lnTo>
                  <a:cubicBezTo>
                    <a:pt x="8002" y="2822"/>
                    <a:pt x="8026" y="2477"/>
                    <a:pt x="8228" y="2263"/>
                  </a:cubicBezTo>
                  <a:cubicBezTo>
                    <a:pt x="8300" y="2203"/>
                    <a:pt x="8621" y="1739"/>
                    <a:pt x="9276" y="1739"/>
                  </a:cubicBezTo>
                  <a:cubicBezTo>
                    <a:pt x="9716" y="1739"/>
                    <a:pt x="10109" y="1965"/>
                    <a:pt x="10324" y="2298"/>
                  </a:cubicBezTo>
                  <a:cubicBezTo>
                    <a:pt x="10353" y="2350"/>
                    <a:pt x="10406" y="2379"/>
                    <a:pt x="10462" y="2379"/>
                  </a:cubicBezTo>
                  <a:cubicBezTo>
                    <a:pt x="10495" y="2379"/>
                    <a:pt x="10530" y="2368"/>
                    <a:pt x="10562" y="2346"/>
                  </a:cubicBezTo>
                  <a:cubicBezTo>
                    <a:pt x="10645" y="2298"/>
                    <a:pt x="10669" y="2203"/>
                    <a:pt x="10609" y="2108"/>
                  </a:cubicBezTo>
                  <a:cubicBezTo>
                    <a:pt x="10297" y="1640"/>
                    <a:pt x="9787" y="1384"/>
                    <a:pt x="9254" y="1384"/>
                  </a:cubicBezTo>
                  <a:cubicBezTo>
                    <a:pt x="9095" y="1384"/>
                    <a:pt x="8934" y="1406"/>
                    <a:pt x="8776" y="1453"/>
                  </a:cubicBezTo>
                  <a:lnTo>
                    <a:pt x="8526" y="1453"/>
                  </a:lnTo>
                  <a:cubicBezTo>
                    <a:pt x="8335" y="1453"/>
                    <a:pt x="8145" y="1358"/>
                    <a:pt x="8038" y="1167"/>
                  </a:cubicBezTo>
                  <a:lnTo>
                    <a:pt x="7907" y="929"/>
                  </a:lnTo>
                  <a:cubicBezTo>
                    <a:pt x="7561" y="358"/>
                    <a:pt x="6918" y="0"/>
                    <a:pt x="62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54"/>
            <p:cNvSpPr/>
            <p:nvPr/>
          </p:nvSpPr>
          <p:spPr>
            <a:xfrm>
              <a:off x="1354930" y="1618713"/>
              <a:ext cx="224960" cy="206516"/>
            </a:xfrm>
            <a:custGeom>
              <a:avLst/>
              <a:gdLst/>
              <a:ahLst/>
              <a:cxnLst/>
              <a:rect l="l" t="t" r="r" b="b"/>
              <a:pathLst>
                <a:path w="7062" h="6483" extrusionOk="0">
                  <a:moveTo>
                    <a:pt x="3753" y="1"/>
                  </a:moveTo>
                  <a:cubicBezTo>
                    <a:pt x="2094" y="1"/>
                    <a:pt x="465" y="1260"/>
                    <a:pt x="465" y="3249"/>
                  </a:cubicBezTo>
                  <a:cubicBezTo>
                    <a:pt x="465" y="5198"/>
                    <a:pt x="2076" y="6483"/>
                    <a:pt x="3742" y="6483"/>
                  </a:cubicBezTo>
                  <a:cubicBezTo>
                    <a:pt x="4589" y="6483"/>
                    <a:pt x="5450" y="6150"/>
                    <a:pt x="6121" y="5404"/>
                  </a:cubicBezTo>
                  <a:cubicBezTo>
                    <a:pt x="6347" y="5165"/>
                    <a:pt x="6513" y="4880"/>
                    <a:pt x="6656" y="4582"/>
                  </a:cubicBezTo>
                  <a:cubicBezTo>
                    <a:pt x="6704" y="4487"/>
                    <a:pt x="6656" y="4403"/>
                    <a:pt x="6561" y="4356"/>
                  </a:cubicBezTo>
                  <a:cubicBezTo>
                    <a:pt x="6540" y="4347"/>
                    <a:pt x="6518" y="4342"/>
                    <a:pt x="6496" y="4342"/>
                  </a:cubicBezTo>
                  <a:cubicBezTo>
                    <a:pt x="6433" y="4342"/>
                    <a:pt x="6373" y="4380"/>
                    <a:pt x="6347" y="4451"/>
                  </a:cubicBezTo>
                  <a:cubicBezTo>
                    <a:pt x="5882" y="5463"/>
                    <a:pt x="4858" y="6142"/>
                    <a:pt x="3704" y="6142"/>
                  </a:cubicBezTo>
                  <a:cubicBezTo>
                    <a:pt x="1358" y="6142"/>
                    <a:pt x="1" y="3499"/>
                    <a:pt x="1322" y="1594"/>
                  </a:cubicBezTo>
                  <a:cubicBezTo>
                    <a:pt x="1903" y="762"/>
                    <a:pt x="2811" y="339"/>
                    <a:pt x="3721" y="339"/>
                  </a:cubicBezTo>
                  <a:cubicBezTo>
                    <a:pt x="4621" y="339"/>
                    <a:pt x="5522" y="753"/>
                    <a:pt x="6109" y="1594"/>
                  </a:cubicBezTo>
                  <a:cubicBezTo>
                    <a:pt x="6561" y="2260"/>
                    <a:pt x="6716" y="3082"/>
                    <a:pt x="6549" y="3844"/>
                  </a:cubicBezTo>
                  <a:cubicBezTo>
                    <a:pt x="6537" y="3927"/>
                    <a:pt x="6597" y="4022"/>
                    <a:pt x="6680" y="4034"/>
                  </a:cubicBezTo>
                  <a:cubicBezTo>
                    <a:pt x="6688" y="4035"/>
                    <a:pt x="6696" y="4036"/>
                    <a:pt x="6704" y="4036"/>
                  </a:cubicBezTo>
                  <a:cubicBezTo>
                    <a:pt x="6789" y="4036"/>
                    <a:pt x="6861" y="3980"/>
                    <a:pt x="6883" y="3903"/>
                  </a:cubicBezTo>
                  <a:cubicBezTo>
                    <a:pt x="7061" y="3046"/>
                    <a:pt x="6894" y="2141"/>
                    <a:pt x="6359" y="1379"/>
                  </a:cubicBezTo>
                  <a:cubicBezTo>
                    <a:pt x="5689" y="426"/>
                    <a:pt x="4716" y="1"/>
                    <a:pt x="37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54"/>
            <p:cNvSpPr/>
            <p:nvPr/>
          </p:nvSpPr>
          <p:spPr>
            <a:xfrm>
              <a:off x="1453553" y="1643305"/>
              <a:ext cx="73235" cy="141436"/>
            </a:xfrm>
            <a:custGeom>
              <a:avLst/>
              <a:gdLst/>
              <a:ahLst/>
              <a:cxnLst/>
              <a:rect l="l" t="t" r="r" b="b"/>
              <a:pathLst>
                <a:path w="2299" h="4440" extrusionOk="0">
                  <a:moveTo>
                    <a:pt x="572" y="345"/>
                  </a:moveTo>
                  <a:cubicBezTo>
                    <a:pt x="703" y="345"/>
                    <a:pt x="810" y="441"/>
                    <a:pt x="810" y="583"/>
                  </a:cubicBezTo>
                  <a:lnTo>
                    <a:pt x="810" y="2191"/>
                  </a:lnTo>
                  <a:cubicBezTo>
                    <a:pt x="727" y="2155"/>
                    <a:pt x="640" y="2137"/>
                    <a:pt x="555" y="2137"/>
                  </a:cubicBezTo>
                  <a:cubicBezTo>
                    <a:pt x="471" y="2137"/>
                    <a:pt x="387" y="2155"/>
                    <a:pt x="310" y="2191"/>
                  </a:cubicBezTo>
                  <a:lnTo>
                    <a:pt x="310" y="583"/>
                  </a:lnTo>
                  <a:lnTo>
                    <a:pt x="334" y="583"/>
                  </a:lnTo>
                  <a:cubicBezTo>
                    <a:pt x="334" y="452"/>
                    <a:pt x="429" y="345"/>
                    <a:pt x="572" y="345"/>
                  </a:cubicBezTo>
                  <a:close/>
                  <a:moveTo>
                    <a:pt x="610" y="2488"/>
                  </a:moveTo>
                  <a:cubicBezTo>
                    <a:pt x="726" y="2488"/>
                    <a:pt x="736" y="2510"/>
                    <a:pt x="1905" y="3703"/>
                  </a:cubicBezTo>
                  <a:cubicBezTo>
                    <a:pt x="1977" y="3798"/>
                    <a:pt x="1977" y="3941"/>
                    <a:pt x="1893" y="4036"/>
                  </a:cubicBezTo>
                  <a:cubicBezTo>
                    <a:pt x="1846" y="4078"/>
                    <a:pt x="1783" y="4099"/>
                    <a:pt x="1721" y="4099"/>
                  </a:cubicBezTo>
                  <a:cubicBezTo>
                    <a:pt x="1658" y="4099"/>
                    <a:pt x="1596" y="4078"/>
                    <a:pt x="1548" y="4036"/>
                  </a:cubicBezTo>
                  <a:lnTo>
                    <a:pt x="417" y="2905"/>
                  </a:lnTo>
                  <a:cubicBezTo>
                    <a:pt x="274" y="2750"/>
                    <a:pt x="369" y="2488"/>
                    <a:pt x="596" y="2488"/>
                  </a:cubicBezTo>
                  <a:cubicBezTo>
                    <a:pt x="600" y="2488"/>
                    <a:pt x="605" y="2488"/>
                    <a:pt x="610" y="2488"/>
                  </a:cubicBezTo>
                  <a:close/>
                  <a:moveTo>
                    <a:pt x="584" y="0"/>
                  </a:moveTo>
                  <a:cubicBezTo>
                    <a:pt x="250" y="0"/>
                    <a:pt x="0" y="274"/>
                    <a:pt x="0" y="583"/>
                  </a:cubicBezTo>
                  <a:lnTo>
                    <a:pt x="0" y="2715"/>
                  </a:lnTo>
                  <a:cubicBezTo>
                    <a:pt x="0" y="2858"/>
                    <a:pt x="60" y="3024"/>
                    <a:pt x="167" y="3131"/>
                  </a:cubicBezTo>
                  <a:cubicBezTo>
                    <a:pt x="1322" y="4262"/>
                    <a:pt x="1310" y="4334"/>
                    <a:pt x="1524" y="4405"/>
                  </a:cubicBezTo>
                  <a:cubicBezTo>
                    <a:pt x="1589" y="4428"/>
                    <a:pt x="1655" y="4439"/>
                    <a:pt x="1720" y="4439"/>
                  </a:cubicBezTo>
                  <a:cubicBezTo>
                    <a:pt x="2023" y="4439"/>
                    <a:pt x="2298" y="4201"/>
                    <a:pt x="2298" y="3858"/>
                  </a:cubicBezTo>
                  <a:cubicBezTo>
                    <a:pt x="2298" y="3703"/>
                    <a:pt x="2227" y="3572"/>
                    <a:pt x="2132" y="3453"/>
                  </a:cubicBezTo>
                  <a:lnTo>
                    <a:pt x="1167" y="2488"/>
                  </a:lnTo>
                  <a:lnTo>
                    <a:pt x="1167" y="583"/>
                  </a:lnTo>
                  <a:cubicBezTo>
                    <a:pt x="1167" y="250"/>
                    <a:pt x="893" y="0"/>
                    <a:pt x="5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7" name="Google Shape;777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3600" y="587487"/>
            <a:ext cx="3323450" cy="3323396"/>
          </a:xfrm>
          <a:prstGeom prst="rect">
            <a:avLst/>
          </a:prstGeom>
          <a:noFill/>
          <a:ln>
            <a:noFill/>
          </a:ln>
        </p:spPr>
      </p:pic>
      <p:pic>
        <p:nvPicPr>
          <p:cNvPr id="778" name="Google Shape;778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77151" y="587475"/>
            <a:ext cx="3323450" cy="3323424"/>
          </a:xfrm>
          <a:prstGeom prst="rect">
            <a:avLst/>
          </a:prstGeom>
          <a:noFill/>
          <a:ln>
            <a:noFill/>
          </a:ln>
        </p:spPr>
      </p:pic>
      <p:sp>
        <p:nvSpPr>
          <p:cNvPr id="779" name="Google Shape;779;p55"/>
          <p:cNvSpPr txBox="1">
            <a:spLocks noGrp="1"/>
          </p:cNvSpPr>
          <p:nvPr>
            <p:ph type="title"/>
          </p:nvPr>
        </p:nvSpPr>
        <p:spPr>
          <a:xfrm>
            <a:off x="2714550" y="504350"/>
            <a:ext cx="3714900" cy="54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0">
                <a:solidFill>
                  <a:srgbClr val="980000"/>
                </a:solidFill>
              </a:rPr>
              <a:t>Thank You!</a:t>
            </a:r>
            <a:endParaRPr sz="5500">
              <a:solidFill>
                <a:srgbClr val="98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0" name="Google Shape;780;p55"/>
          <p:cNvSpPr txBox="1">
            <a:spLocks noGrp="1"/>
          </p:cNvSpPr>
          <p:nvPr>
            <p:ph type="subTitle" idx="1"/>
          </p:nvPr>
        </p:nvSpPr>
        <p:spPr>
          <a:xfrm>
            <a:off x="1146444" y="3284084"/>
            <a:ext cx="2139600" cy="41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000"/>
              <a:t>Amir</a:t>
            </a:r>
            <a:endParaRPr sz="2000"/>
          </a:p>
        </p:txBody>
      </p:sp>
      <p:sp>
        <p:nvSpPr>
          <p:cNvPr id="781" name="Google Shape;781;p55"/>
          <p:cNvSpPr txBox="1">
            <a:spLocks noGrp="1"/>
          </p:cNvSpPr>
          <p:nvPr>
            <p:ph type="subTitle" idx="5"/>
          </p:nvPr>
        </p:nvSpPr>
        <p:spPr>
          <a:xfrm>
            <a:off x="5778225" y="3284084"/>
            <a:ext cx="2142000" cy="41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000"/>
              <a:t>Marco</a:t>
            </a:r>
            <a:endParaRPr sz="2000"/>
          </a:p>
        </p:txBody>
      </p:sp>
      <p:grpSp>
        <p:nvGrpSpPr>
          <p:cNvPr id="782" name="Google Shape;782;p55"/>
          <p:cNvGrpSpPr/>
          <p:nvPr/>
        </p:nvGrpSpPr>
        <p:grpSpPr>
          <a:xfrm>
            <a:off x="4297940" y="2299654"/>
            <a:ext cx="548099" cy="544193"/>
            <a:chOff x="2496894" y="3680964"/>
            <a:chExt cx="357720" cy="355148"/>
          </a:xfrm>
        </p:grpSpPr>
        <p:sp>
          <p:nvSpPr>
            <p:cNvPr id="783" name="Google Shape;783;p55"/>
            <p:cNvSpPr/>
            <p:nvPr/>
          </p:nvSpPr>
          <p:spPr>
            <a:xfrm>
              <a:off x="2598224" y="3786549"/>
              <a:ext cx="37852" cy="59763"/>
            </a:xfrm>
            <a:custGeom>
              <a:avLst/>
              <a:gdLst/>
              <a:ahLst/>
              <a:cxnLst/>
              <a:rect l="l" t="t" r="r" b="b"/>
              <a:pathLst>
                <a:path w="1192" h="1882" extrusionOk="0">
                  <a:moveTo>
                    <a:pt x="596" y="0"/>
                  </a:moveTo>
                  <a:cubicBezTo>
                    <a:pt x="275" y="0"/>
                    <a:pt x="1" y="262"/>
                    <a:pt x="1" y="595"/>
                  </a:cubicBezTo>
                  <a:lnTo>
                    <a:pt x="1" y="1286"/>
                  </a:lnTo>
                  <a:cubicBezTo>
                    <a:pt x="1" y="1619"/>
                    <a:pt x="275" y="1881"/>
                    <a:pt x="596" y="1881"/>
                  </a:cubicBezTo>
                  <a:cubicBezTo>
                    <a:pt x="929" y="1881"/>
                    <a:pt x="1191" y="1619"/>
                    <a:pt x="1191" y="1286"/>
                  </a:cubicBezTo>
                  <a:lnTo>
                    <a:pt x="1191" y="679"/>
                  </a:lnTo>
                  <a:cubicBezTo>
                    <a:pt x="1191" y="595"/>
                    <a:pt x="1120" y="512"/>
                    <a:pt x="1037" y="512"/>
                  </a:cubicBezTo>
                  <a:cubicBezTo>
                    <a:pt x="941" y="512"/>
                    <a:pt x="870" y="595"/>
                    <a:pt x="870" y="679"/>
                  </a:cubicBezTo>
                  <a:lnTo>
                    <a:pt x="870" y="1286"/>
                  </a:lnTo>
                  <a:cubicBezTo>
                    <a:pt x="870" y="1441"/>
                    <a:pt x="751" y="1560"/>
                    <a:pt x="596" y="1560"/>
                  </a:cubicBezTo>
                  <a:cubicBezTo>
                    <a:pt x="453" y="1560"/>
                    <a:pt x="334" y="1441"/>
                    <a:pt x="334" y="1286"/>
                  </a:cubicBezTo>
                  <a:lnTo>
                    <a:pt x="334" y="595"/>
                  </a:lnTo>
                  <a:cubicBezTo>
                    <a:pt x="334" y="441"/>
                    <a:pt x="453" y="322"/>
                    <a:pt x="596" y="322"/>
                  </a:cubicBezTo>
                  <a:cubicBezTo>
                    <a:pt x="691" y="322"/>
                    <a:pt x="763" y="250"/>
                    <a:pt x="763" y="155"/>
                  </a:cubicBezTo>
                  <a:cubicBezTo>
                    <a:pt x="763" y="72"/>
                    <a:pt x="691" y="0"/>
                    <a:pt x="596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55"/>
            <p:cNvSpPr/>
            <p:nvPr/>
          </p:nvSpPr>
          <p:spPr>
            <a:xfrm>
              <a:off x="2715051" y="3786549"/>
              <a:ext cx="37852" cy="59763"/>
            </a:xfrm>
            <a:custGeom>
              <a:avLst/>
              <a:gdLst/>
              <a:ahLst/>
              <a:cxnLst/>
              <a:rect l="l" t="t" r="r" b="b"/>
              <a:pathLst>
                <a:path w="1192" h="1882" extrusionOk="0">
                  <a:moveTo>
                    <a:pt x="596" y="0"/>
                  </a:moveTo>
                  <a:cubicBezTo>
                    <a:pt x="275" y="0"/>
                    <a:pt x="1" y="262"/>
                    <a:pt x="1" y="595"/>
                  </a:cubicBezTo>
                  <a:lnTo>
                    <a:pt x="1" y="1286"/>
                  </a:lnTo>
                  <a:cubicBezTo>
                    <a:pt x="1" y="1619"/>
                    <a:pt x="275" y="1881"/>
                    <a:pt x="596" y="1881"/>
                  </a:cubicBezTo>
                  <a:cubicBezTo>
                    <a:pt x="930" y="1881"/>
                    <a:pt x="1191" y="1619"/>
                    <a:pt x="1191" y="1286"/>
                  </a:cubicBezTo>
                  <a:lnTo>
                    <a:pt x="1191" y="679"/>
                  </a:lnTo>
                  <a:cubicBezTo>
                    <a:pt x="1191" y="595"/>
                    <a:pt x="1120" y="512"/>
                    <a:pt x="1025" y="512"/>
                  </a:cubicBezTo>
                  <a:cubicBezTo>
                    <a:pt x="941" y="512"/>
                    <a:pt x="870" y="595"/>
                    <a:pt x="870" y="679"/>
                  </a:cubicBezTo>
                  <a:lnTo>
                    <a:pt x="870" y="1286"/>
                  </a:lnTo>
                  <a:cubicBezTo>
                    <a:pt x="870" y="1441"/>
                    <a:pt x="751" y="1560"/>
                    <a:pt x="596" y="1560"/>
                  </a:cubicBezTo>
                  <a:cubicBezTo>
                    <a:pt x="453" y="1560"/>
                    <a:pt x="334" y="1441"/>
                    <a:pt x="334" y="1286"/>
                  </a:cubicBezTo>
                  <a:lnTo>
                    <a:pt x="334" y="595"/>
                  </a:lnTo>
                  <a:cubicBezTo>
                    <a:pt x="334" y="441"/>
                    <a:pt x="453" y="322"/>
                    <a:pt x="596" y="322"/>
                  </a:cubicBezTo>
                  <a:cubicBezTo>
                    <a:pt x="691" y="322"/>
                    <a:pt x="763" y="250"/>
                    <a:pt x="763" y="155"/>
                  </a:cubicBezTo>
                  <a:cubicBezTo>
                    <a:pt x="763" y="72"/>
                    <a:pt x="691" y="0"/>
                    <a:pt x="596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55"/>
            <p:cNvSpPr/>
            <p:nvPr/>
          </p:nvSpPr>
          <p:spPr>
            <a:xfrm>
              <a:off x="2496894" y="3680964"/>
              <a:ext cx="297989" cy="296528"/>
            </a:xfrm>
            <a:custGeom>
              <a:avLst/>
              <a:gdLst/>
              <a:ahLst/>
              <a:cxnLst/>
              <a:rect l="l" t="t" r="r" b="b"/>
              <a:pathLst>
                <a:path w="9384" h="9338" extrusionOk="0">
                  <a:moveTo>
                    <a:pt x="5643" y="0"/>
                  </a:moveTo>
                  <a:cubicBezTo>
                    <a:pt x="5580" y="0"/>
                    <a:pt x="5517" y="1"/>
                    <a:pt x="5454" y="3"/>
                  </a:cubicBezTo>
                  <a:cubicBezTo>
                    <a:pt x="4025" y="51"/>
                    <a:pt x="2692" y="622"/>
                    <a:pt x="1680" y="1634"/>
                  </a:cubicBezTo>
                  <a:cubicBezTo>
                    <a:pt x="668" y="2646"/>
                    <a:pt x="84" y="3992"/>
                    <a:pt x="37" y="5421"/>
                  </a:cubicBezTo>
                  <a:cubicBezTo>
                    <a:pt x="1" y="6849"/>
                    <a:pt x="489" y="8219"/>
                    <a:pt x="1430" y="9278"/>
                  </a:cubicBezTo>
                  <a:cubicBezTo>
                    <a:pt x="1453" y="9302"/>
                    <a:pt x="1501" y="9338"/>
                    <a:pt x="1549" y="9338"/>
                  </a:cubicBezTo>
                  <a:cubicBezTo>
                    <a:pt x="1584" y="9338"/>
                    <a:pt x="1620" y="9314"/>
                    <a:pt x="1644" y="9290"/>
                  </a:cubicBezTo>
                  <a:cubicBezTo>
                    <a:pt x="1727" y="9231"/>
                    <a:pt x="1727" y="9123"/>
                    <a:pt x="1668" y="9052"/>
                  </a:cubicBezTo>
                  <a:cubicBezTo>
                    <a:pt x="787" y="8052"/>
                    <a:pt x="310" y="6754"/>
                    <a:pt x="358" y="5421"/>
                  </a:cubicBezTo>
                  <a:cubicBezTo>
                    <a:pt x="394" y="4075"/>
                    <a:pt x="930" y="2813"/>
                    <a:pt x="1882" y="1861"/>
                  </a:cubicBezTo>
                  <a:cubicBezTo>
                    <a:pt x="2835" y="908"/>
                    <a:pt x="4109" y="360"/>
                    <a:pt x="5442" y="325"/>
                  </a:cubicBezTo>
                  <a:cubicBezTo>
                    <a:pt x="5489" y="323"/>
                    <a:pt x="5536" y="323"/>
                    <a:pt x="5583" y="323"/>
                  </a:cubicBezTo>
                  <a:cubicBezTo>
                    <a:pt x="6877" y="323"/>
                    <a:pt x="8108" y="796"/>
                    <a:pt x="9073" y="1634"/>
                  </a:cubicBezTo>
                  <a:cubicBezTo>
                    <a:pt x="9108" y="1663"/>
                    <a:pt x="9150" y="1678"/>
                    <a:pt x="9191" y="1678"/>
                  </a:cubicBezTo>
                  <a:cubicBezTo>
                    <a:pt x="9236" y="1678"/>
                    <a:pt x="9280" y="1660"/>
                    <a:pt x="9312" y="1623"/>
                  </a:cubicBezTo>
                  <a:cubicBezTo>
                    <a:pt x="9383" y="1551"/>
                    <a:pt x="9383" y="1444"/>
                    <a:pt x="9312" y="1384"/>
                  </a:cubicBezTo>
                  <a:cubicBezTo>
                    <a:pt x="8288" y="486"/>
                    <a:pt x="6992" y="0"/>
                    <a:pt x="5643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55"/>
            <p:cNvSpPr/>
            <p:nvPr/>
          </p:nvSpPr>
          <p:spPr>
            <a:xfrm>
              <a:off x="2555895" y="3739075"/>
              <a:ext cx="298719" cy="297036"/>
            </a:xfrm>
            <a:custGeom>
              <a:avLst/>
              <a:gdLst/>
              <a:ahLst/>
              <a:cxnLst/>
              <a:rect l="l" t="t" r="r" b="b"/>
              <a:pathLst>
                <a:path w="9407" h="9354" extrusionOk="0">
                  <a:moveTo>
                    <a:pt x="7840" y="1"/>
                  </a:moveTo>
                  <a:cubicBezTo>
                    <a:pt x="7800" y="1"/>
                    <a:pt x="7760" y="15"/>
                    <a:pt x="7727" y="43"/>
                  </a:cubicBezTo>
                  <a:cubicBezTo>
                    <a:pt x="7644" y="102"/>
                    <a:pt x="7644" y="209"/>
                    <a:pt x="7704" y="281"/>
                  </a:cubicBezTo>
                  <a:cubicBezTo>
                    <a:pt x="8585" y="1281"/>
                    <a:pt x="9061" y="2579"/>
                    <a:pt x="9013" y="3912"/>
                  </a:cubicBezTo>
                  <a:cubicBezTo>
                    <a:pt x="8978" y="5257"/>
                    <a:pt x="8430" y="6520"/>
                    <a:pt x="7489" y="7472"/>
                  </a:cubicBezTo>
                  <a:cubicBezTo>
                    <a:pt x="6537" y="8425"/>
                    <a:pt x="5263" y="8972"/>
                    <a:pt x="3929" y="9008"/>
                  </a:cubicBezTo>
                  <a:cubicBezTo>
                    <a:pt x="3881" y="9009"/>
                    <a:pt x="3833" y="9010"/>
                    <a:pt x="3785" y="9010"/>
                  </a:cubicBezTo>
                  <a:cubicBezTo>
                    <a:pt x="2491" y="9010"/>
                    <a:pt x="1251" y="8548"/>
                    <a:pt x="298" y="7698"/>
                  </a:cubicBezTo>
                  <a:cubicBezTo>
                    <a:pt x="264" y="7670"/>
                    <a:pt x="222" y="7655"/>
                    <a:pt x="180" y="7655"/>
                  </a:cubicBezTo>
                  <a:cubicBezTo>
                    <a:pt x="135" y="7655"/>
                    <a:pt x="91" y="7673"/>
                    <a:pt x="60" y="7710"/>
                  </a:cubicBezTo>
                  <a:cubicBezTo>
                    <a:pt x="0" y="7782"/>
                    <a:pt x="0" y="7889"/>
                    <a:pt x="72" y="7948"/>
                  </a:cubicBezTo>
                  <a:cubicBezTo>
                    <a:pt x="1096" y="8853"/>
                    <a:pt x="2393" y="9353"/>
                    <a:pt x="3763" y="9353"/>
                  </a:cubicBezTo>
                  <a:lnTo>
                    <a:pt x="3929" y="9353"/>
                  </a:lnTo>
                  <a:cubicBezTo>
                    <a:pt x="5358" y="9306"/>
                    <a:pt x="6692" y="8722"/>
                    <a:pt x="7704" y="7710"/>
                  </a:cubicBezTo>
                  <a:cubicBezTo>
                    <a:pt x="8716" y="6698"/>
                    <a:pt x="9299" y="5365"/>
                    <a:pt x="9347" y="3936"/>
                  </a:cubicBezTo>
                  <a:cubicBezTo>
                    <a:pt x="9406" y="2507"/>
                    <a:pt x="8894" y="1126"/>
                    <a:pt x="7966" y="66"/>
                  </a:cubicBezTo>
                  <a:cubicBezTo>
                    <a:pt x="7933" y="21"/>
                    <a:pt x="7887" y="1"/>
                    <a:pt x="7840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55"/>
            <p:cNvSpPr/>
            <p:nvPr/>
          </p:nvSpPr>
          <p:spPr>
            <a:xfrm>
              <a:off x="2569867" y="3875336"/>
              <a:ext cx="211393" cy="99139"/>
            </a:xfrm>
            <a:custGeom>
              <a:avLst/>
              <a:gdLst/>
              <a:ahLst/>
              <a:cxnLst/>
              <a:rect l="l" t="t" r="r" b="b"/>
              <a:pathLst>
                <a:path w="6657" h="3122" extrusionOk="0">
                  <a:moveTo>
                    <a:pt x="5692" y="478"/>
                  </a:moveTo>
                  <a:lnTo>
                    <a:pt x="5692" y="478"/>
                  </a:lnTo>
                  <a:cubicBezTo>
                    <a:pt x="5644" y="562"/>
                    <a:pt x="5597" y="657"/>
                    <a:pt x="5537" y="728"/>
                  </a:cubicBezTo>
                  <a:cubicBezTo>
                    <a:pt x="5466" y="859"/>
                    <a:pt x="5311" y="931"/>
                    <a:pt x="5156" y="966"/>
                  </a:cubicBezTo>
                  <a:cubicBezTo>
                    <a:pt x="4537" y="1038"/>
                    <a:pt x="3918" y="1074"/>
                    <a:pt x="3323" y="1074"/>
                  </a:cubicBezTo>
                  <a:cubicBezTo>
                    <a:pt x="2715" y="1074"/>
                    <a:pt x="2096" y="1038"/>
                    <a:pt x="1489" y="966"/>
                  </a:cubicBezTo>
                  <a:cubicBezTo>
                    <a:pt x="1334" y="955"/>
                    <a:pt x="1191" y="859"/>
                    <a:pt x="1108" y="740"/>
                  </a:cubicBezTo>
                  <a:cubicBezTo>
                    <a:pt x="1049" y="657"/>
                    <a:pt x="1001" y="574"/>
                    <a:pt x="953" y="490"/>
                  </a:cubicBezTo>
                  <a:lnTo>
                    <a:pt x="953" y="490"/>
                  </a:lnTo>
                  <a:cubicBezTo>
                    <a:pt x="1727" y="609"/>
                    <a:pt x="2525" y="681"/>
                    <a:pt x="3323" y="681"/>
                  </a:cubicBezTo>
                  <a:cubicBezTo>
                    <a:pt x="4120" y="681"/>
                    <a:pt x="4918" y="609"/>
                    <a:pt x="5692" y="478"/>
                  </a:cubicBezTo>
                  <a:close/>
                  <a:moveTo>
                    <a:pt x="6347" y="324"/>
                  </a:moveTo>
                  <a:cubicBezTo>
                    <a:pt x="6311" y="335"/>
                    <a:pt x="6311" y="335"/>
                    <a:pt x="6311" y="359"/>
                  </a:cubicBezTo>
                  <a:cubicBezTo>
                    <a:pt x="6121" y="1050"/>
                    <a:pt x="5716" y="1681"/>
                    <a:pt x="5180" y="2121"/>
                  </a:cubicBezTo>
                  <a:cubicBezTo>
                    <a:pt x="4644" y="2574"/>
                    <a:pt x="3989" y="2812"/>
                    <a:pt x="3323" y="2812"/>
                  </a:cubicBezTo>
                  <a:cubicBezTo>
                    <a:pt x="2656" y="2812"/>
                    <a:pt x="2001" y="2574"/>
                    <a:pt x="1465" y="2121"/>
                  </a:cubicBezTo>
                  <a:cubicBezTo>
                    <a:pt x="941" y="1693"/>
                    <a:pt x="537" y="1050"/>
                    <a:pt x="334" y="359"/>
                  </a:cubicBezTo>
                  <a:lnTo>
                    <a:pt x="334" y="335"/>
                  </a:lnTo>
                  <a:cubicBezTo>
                    <a:pt x="406" y="359"/>
                    <a:pt x="477" y="371"/>
                    <a:pt x="572" y="395"/>
                  </a:cubicBezTo>
                  <a:cubicBezTo>
                    <a:pt x="644" y="574"/>
                    <a:pt x="739" y="752"/>
                    <a:pt x="834" y="907"/>
                  </a:cubicBezTo>
                  <a:cubicBezTo>
                    <a:pt x="965" y="1109"/>
                    <a:pt x="1203" y="1264"/>
                    <a:pt x="1465" y="1276"/>
                  </a:cubicBezTo>
                  <a:cubicBezTo>
                    <a:pt x="2084" y="1347"/>
                    <a:pt x="2715" y="1383"/>
                    <a:pt x="3335" y="1383"/>
                  </a:cubicBezTo>
                  <a:cubicBezTo>
                    <a:pt x="3954" y="1383"/>
                    <a:pt x="4585" y="1347"/>
                    <a:pt x="5216" y="1276"/>
                  </a:cubicBezTo>
                  <a:cubicBezTo>
                    <a:pt x="5466" y="1240"/>
                    <a:pt x="5704" y="1109"/>
                    <a:pt x="5835" y="883"/>
                  </a:cubicBezTo>
                  <a:cubicBezTo>
                    <a:pt x="5942" y="728"/>
                    <a:pt x="6037" y="562"/>
                    <a:pt x="6109" y="383"/>
                  </a:cubicBezTo>
                  <a:cubicBezTo>
                    <a:pt x="6180" y="371"/>
                    <a:pt x="6252" y="347"/>
                    <a:pt x="6347" y="324"/>
                  </a:cubicBezTo>
                  <a:close/>
                  <a:moveTo>
                    <a:pt x="334" y="0"/>
                  </a:moveTo>
                  <a:cubicBezTo>
                    <a:pt x="256" y="0"/>
                    <a:pt x="181" y="36"/>
                    <a:pt x="120" y="97"/>
                  </a:cubicBezTo>
                  <a:cubicBezTo>
                    <a:pt x="37" y="193"/>
                    <a:pt x="1" y="324"/>
                    <a:pt x="37" y="443"/>
                  </a:cubicBezTo>
                  <a:cubicBezTo>
                    <a:pt x="251" y="1217"/>
                    <a:pt x="668" y="1883"/>
                    <a:pt x="1263" y="2360"/>
                  </a:cubicBezTo>
                  <a:cubicBezTo>
                    <a:pt x="1858" y="2871"/>
                    <a:pt x="2596" y="3122"/>
                    <a:pt x="3335" y="3122"/>
                  </a:cubicBezTo>
                  <a:cubicBezTo>
                    <a:pt x="4097" y="3122"/>
                    <a:pt x="4811" y="2860"/>
                    <a:pt x="5406" y="2360"/>
                  </a:cubicBezTo>
                  <a:cubicBezTo>
                    <a:pt x="5990" y="1871"/>
                    <a:pt x="6418" y="1205"/>
                    <a:pt x="6645" y="443"/>
                  </a:cubicBezTo>
                  <a:cubicBezTo>
                    <a:pt x="6656" y="324"/>
                    <a:pt x="6633" y="193"/>
                    <a:pt x="6549" y="97"/>
                  </a:cubicBezTo>
                  <a:cubicBezTo>
                    <a:pt x="6495" y="43"/>
                    <a:pt x="6412" y="2"/>
                    <a:pt x="6328" y="2"/>
                  </a:cubicBezTo>
                  <a:cubicBezTo>
                    <a:pt x="6302" y="2"/>
                    <a:pt x="6277" y="6"/>
                    <a:pt x="6252" y="14"/>
                  </a:cubicBezTo>
                  <a:cubicBezTo>
                    <a:pt x="5323" y="240"/>
                    <a:pt x="4335" y="359"/>
                    <a:pt x="3335" y="359"/>
                  </a:cubicBezTo>
                  <a:cubicBezTo>
                    <a:pt x="2334" y="359"/>
                    <a:pt x="1346" y="240"/>
                    <a:pt x="418" y="14"/>
                  </a:cubicBezTo>
                  <a:cubicBezTo>
                    <a:pt x="390" y="5"/>
                    <a:pt x="362" y="0"/>
                    <a:pt x="334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8" name="Google Shape;488;p43"/>
          <p:cNvPicPr preferRelativeResize="0"/>
          <p:nvPr/>
        </p:nvPicPr>
        <p:blipFill rotWithShape="1">
          <a:blip r:embed="rId3">
            <a:alphaModFix/>
          </a:blip>
          <a:srcRect l="8039" t="10491" r="4769" b="4762"/>
          <a:stretch/>
        </p:blipFill>
        <p:spPr>
          <a:xfrm>
            <a:off x="4410325" y="547175"/>
            <a:ext cx="3950400" cy="38394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489" name="Google Shape;489;p43"/>
          <p:cNvSpPr txBox="1">
            <a:spLocks noGrp="1"/>
          </p:cNvSpPr>
          <p:nvPr>
            <p:ph type="subTitle" idx="1"/>
          </p:nvPr>
        </p:nvSpPr>
        <p:spPr>
          <a:xfrm>
            <a:off x="571525" y="1273750"/>
            <a:ext cx="3213600" cy="345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</a:rPr>
              <a:t>Vanguard, a prominent U.S.-based investment management company, embarked on a journey to evolve digital experience with the goal of enhancing client engagement.</a:t>
            </a:r>
            <a:endParaRPr>
              <a:solidFill>
                <a:srgbClr val="666666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</a:rPr>
              <a:t>Recognizing the rapidly changing digital landscape, we aimed to refine our online process with a sleeker, more intuitive </a:t>
            </a:r>
            <a:r>
              <a:rPr lang="en" b="1">
                <a:solidFill>
                  <a:srgbClr val="666666"/>
                </a:solidFill>
              </a:rPr>
              <a:t>User Interface</a:t>
            </a:r>
            <a:r>
              <a:rPr lang="en">
                <a:solidFill>
                  <a:srgbClr val="666666"/>
                </a:solidFill>
              </a:rPr>
              <a:t> (UI). This strategic move was driven by our commitment to meeting the growing needs of our clients and ensuring a more seamless navigation experience across our digital platform.</a:t>
            </a:r>
            <a:endParaRPr>
              <a:solidFill>
                <a:srgbClr val="666666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490" name="Google Shape;490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5000" y="-498550"/>
            <a:ext cx="2700676" cy="2298125"/>
          </a:xfrm>
          <a:prstGeom prst="rect">
            <a:avLst/>
          </a:prstGeom>
          <a:noFill/>
          <a:ln>
            <a:noFill/>
          </a:ln>
        </p:spPr>
      </p:pic>
      <p:sp>
        <p:nvSpPr>
          <p:cNvPr id="491" name="Google Shape;491;p43"/>
          <p:cNvSpPr txBox="1"/>
          <p:nvPr/>
        </p:nvSpPr>
        <p:spPr>
          <a:xfrm>
            <a:off x="5252925" y="4049150"/>
            <a:ext cx="2650800" cy="6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i="1">
                <a:solidFill>
                  <a:srgbClr val="5F8195"/>
                </a:solidFill>
                <a:latin typeface="Lato Black"/>
                <a:ea typeface="Lato Black"/>
                <a:cs typeface="Lato Black"/>
                <a:sym typeface="Lato Black"/>
              </a:rPr>
              <a:t>Did the new UI lead to higher </a:t>
            </a:r>
            <a:endParaRPr sz="1500" i="1">
              <a:solidFill>
                <a:srgbClr val="5F8195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i="1">
                <a:solidFill>
                  <a:srgbClr val="5F8195"/>
                </a:solidFill>
                <a:latin typeface="Lato Black"/>
                <a:ea typeface="Lato Black"/>
                <a:cs typeface="Lato Black"/>
                <a:sym typeface="Lato Black"/>
              </a:rPr>
              <a:t>completion rates?</a:t>
            </a:r>
            <a:endParaRPr sz="1800">
              <a:solidFill>
                <a:srgbClr val="5F8195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44"/>
          <p:cNvSpPr txBox="1">
            <a:spLocks noGrp="1"/>
          </p:cNvSpPr>
          <p:nvPr>
            <p:ph type="title" idx="9"/>
          </p:nvPr>
        </p:nvSpPr>
        <p:spPr>
          <a:xfrm>
            <a:off x="631050" y="496554"/>
            <a:ext cx="466200" cy="47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497" name="Google Shape;497;p44"/>
          <p:cNvSpPr txBox="1">
            <a:spLocks noGrp="1"/>
          </p:cNvSpPr>
          <p:nvPr>
            <p:ph type="title" idx="14"/>
          </p:nvPr>
        </p:nvSpPr>
        <p:spPr>
          <a:xfrm>
            <a:off x="631050" y="2340900"/>
            <a:ext cx="466200" cy="46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498" name="Google Shape;498;p44"/>
          <p:cNvSpPr txBox="1"/>
          <p:nvPr/>
        </p:nvSpPr>
        <p:spPr>
          <a:xfrm flipH="1">
            <a:off x="631058" y="1487620"/>
            <a:ext cx="466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Palanquin SemiBold"/>
                <a:ea typeface="Palanquin SemiBold"/>
                <a:cs typeface="Palanquin SemiBold"/>
                <a:sym typeface="Palanquin SemiBold"/>
              </a:rPr>
              <a:t>02</a:t>
            </a:r>
            <a:endParaRPr/>
          </a:p>
        </p:txBody>
      </p:sp>
      <p:pic>
        <p:nvPicPr>
          <p:cNvPr id="499" name="Google Shape;499;p44"/>
          <p:cNvPicPr preferRelativeResize="0"/>
          <p:nvPr/>
        </p:nvPicPr>
        <p:blipFill rotWithShape="1">
          <a:blip r:embed="rId3">
            <a:alphaModFix/>
          </a:blip>
          <a:srcRect l="3879" t="12724" r="4620" b="12732"/>
          <a:stretch/>
        </p:blipFill>
        <p:spPr>
          <a:xfrm>
            <a:off x="2929175" y="260575"/>
            <a:ext cx="3579176" cy="2915800"/>
          </a:xfrm>
          <a:prstGeom prst="rect">
            <a:avLst/>
          </a:prstGeom>
          <a:noFill/>
          <a:ln>
            <a:noFill/>
          </a:ln>
        </p:spPr>
      </p:pic>
      <p:sp>
        <p:nvSpPr>
          <p:cNvPr id="500" name="Google Shape;500;p44"/>
          <p:cNvSpPr txBox="1"/>
          <p:nvPr/>
        </p:nvSpPr>
        <p:spPr>
          <a:xfrm>
            <a:off x="2614300" y="3582425"/>
            <a:ext cx="4037100" cy="3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Palanquin SemiBold"/>
                <a:ea typeface="Palanquin SemiBold"/>
                <a:cs typeface="Palanquin SemiBold"/>
                <a:sym typeface="Palanquin SemiBold"/>
              </a:rPr>
              <a:t>Merged dataset into one big data set</a:t>
            </a:r>
            <a:endParaRPr sz="1800">
              <a:solidFill>
                <a:schemeClr val="dk1"/>
              </a:solidFill>
              <a:latin typeface="Palanquin SemiBold"/>
              <a:ea typeface="Palanquin SemiBold"/>
              <a:cs typeface="Palanquin SemiBold"/>
              <a:sym typeface="Palanquin SemiBold"/>
            </a:endParaRPr>
          </a:p>
        </p:txBody>
      </p:sp>
      <p:sp>
        <p:nvSpPr>
          <p:cNvPr id="501" name="Google Shape;501;p44"/>
          <p:cNvSpPr txBox="1">
            <a:spLocks noGrp="1"/>
          </p:cNvSpPr>
          <p:nvPr>
            <p:ph type="subTitle" idx="3"/>
          </p:nvPr>
        </p:nvSpPr>
        <p:spPr>
          <a:xfrm>
            <a:off x="6115625" y="647125"/>
            <a:ext cx="2930400" cy="244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Cleaning &amp; Merging</a:t>
            </a:r>
            <a:endParaRPr>
              <a:solidFill>
                <a:schemeClr val="accent3"/>
              </a:solidFill>
            </a:endParaRPr>
          </a:p>
          <a:p>
            <a:pPr marL="457200" lvl="0" indent="-304800" algn="l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ato"/>
              <a:buChar char="❖"/>
            </a:pPr>
            <a:r>
              <a:rPr lang="en" sz="12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Corrected Data Types</a:t>
            </a:r>
            <a:endParaRPr sz="120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ato"/>
              <a:buChar char="❖"/>
            </a:pPr>
            <a:r>
              <a:rPr lang="en" sz="12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Removed Duplicate Rows</a:t>
            </a:r>
            <a:endParaRPr sz="120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ato"/>
              <a:buChar char="❖"/>
            </a:pPr>
            <a:r>
              <a:rPr lang="en" sz="12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Handled Missing Values</a:t>
            </a:r>
            <a:endParaRPr sz="120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ato"/>
              <a:buChar char="❖"/>
            </a:pPr>
            <a:r>
              <a:rPr lang="en" sz="12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Filtered Outliers</a:t>
            </a:r>
            <a:endParaRPr sz="120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ato"/>
              <a:buChar char="❖"/>
            </a:pPr>
            <a:r>
              <a:rPr lang="en" sz="12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Split Data such as date &amp; time</a:t>
            </a:r>
            <a:endParaRPr sz="120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ato"/>
              <a:buChar char="❖"/>
            </a:pPr>
            <a:r>
              <a:rPr lang="en" sz="12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Created New Features like age groups</a:t>
            </a:r>
            <a:endParaRPr sz="120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02" name="Google Shape;502;p44"/>
          <p:cNvSpPr txBox="1"/>
          <p:nvPr/>
        </p:nvSpPr>
        <p:spPr>
          <a:xfrm>
            <a:off x="1097250" y="1340700"/>
            <a:ext cx="2130600" cy="86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Palanquin SemiBold"/>
                <a:ea typeface="Palanquin SemiBold"/>
                <a:cs typeface="Palanquin SemiBold"/>
                <a:sym typeface="Palanquin SemiBold"/>
              </a:rPr>
              <a:t>Digital Footprints</a:t>
            </a:r>
            <a:br>
              <a:rPr lang="en" sz="1800">
                <a:solidFill>
                  <a:schemeClr val="dk1"/>
                </a:solidFill>
                <a:latin typeface="Palanquin SemiBold"/>
                <a:ea typeface="Palanquin SemiBold"/>
                <a:cs typeface="Palanquin SemiBold"/>
                <a:sym typeface="Palanquin SemiBold"/>
              </a:rPr>
            </a:br>
            <a:r>
              <a:rPr lang="en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Consist of digital IDs, process steps, date and time of online activity</a:t>
            </a: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03" name="Google Shape;503;p44"/>
          <p:cNvSpPr txBox="1"/>
          <p:nvPr/>
        </p:nvSpPr>
        <p:spPr>
          <a:xfrm>
            <a:off x="1097250" y="2340900"/>
            <a:ext cx="2130600" cy="86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Palanquin SemiBold"/>
                <a:ea typeface="Palanquin SemiBold"/>
                <a:cs typeface="Palanquin SemiBold"/>
                <a:sym typeface="Palanquin SemiBold"/>
              </a:rPr>
              <a:t>Experiment Roster</a:t>
            </a:r>
            <a:br>
              <a:rPr lang="en" sz="1800">
                <a:solidFill>
                  <a:schemeClr val="dk1"/>
                </a:solidFill>
                <a:latin typeface="Palanquin SemiBold"/>
                <a:ea typeface="Palanquin SemiBold"/>
                <a:cs typeface="Palanquin SemiBold"/>
                <a:sym typeface="Palanquin SemiBold"/>
              </a:rPr>
            </a:br>
            <a:r>
              <a:rPr lang="en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Client details from Test and Control group</a:t>
            </a: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Palanquin SemiBold"/>
              <a:ea typeface="Palanquin SemiBold"/>
              <a:cs typeface="Palanquin SemiBold"/>
              <a:sym typeface="Palanquin SemiBold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800">
              <a:solidFill>
                <a:schemeClr val="dk1"/>
              </a:solidFill>
              <a:latin typeface="Palanquin SemiBold"/>
              <a:ea typeface="Palanquin SemiBold"/>
              <a:cs typeface="Palanquin SemiBold"/>
              <a:sym typeface="Palanquin SemiBold"/>
            </a:endParaRPr>
          </a:p>
        </p:txBody>
      </p:sp>
      <p:sp>
        <p:nvSpPr>
          <p:cNvPr id="504" name="Google Shape;504;p44"/>
          <p:cNvSpPr txBox="1">
            <a:spLocks noGrp="1"/>
          </p:cNvSpPr>
          <p:nvPr>
            <p:ph type="subTitle" idx="1"/>
          </p:nvPr>
        </p:nvSpPr>
        <p:spPr>
          <a:xfrm>
            <a:off x="1097250" y="424475"/>
            <a:ext cx="2356200" cy="86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Client Profiles</a:t>
            </a:r>
            <a:br>
              <a:rPr lang="en"/>
            </a:br>
            <a:r>
              <a:rPr lang="en" sz="1000">
                <a:latin typeface="Lato"/>
                <a:ea typeface="Lato"/>
                <a:cs typeface="Lato"/>
                <a:sym typeface="Lato"/>
              </a:rPr>
              <a:t>Client Data such as total accounts, balance, tenurity, call and login details</a:t>
            </a:r>
            <a:endParaRPr/>
          </a:p>
        </p:txBody>
      </p:sp>
      <p:sp>
        <p:nvSpPr>
          <p:cNvPr id="505" name="Google Shape;505;p44"/>
          <p:cNvSpPr txBox="1"/>
          <p:nvPr/>
        </p:nvSpPr>
        <p:spPr>
          <a:xfrm>
            <a:off x="3210125" y="4365275"/>
            <a:ext cx="2760300" cy="7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506" name="Google Shape;506;p44"/>
          <p:cNvGrpSpPr/>
          <p:nvPr/>
        </p:nvGrpSpPr>
        <p:grpSpPr>
          <a:xfrm>
            <a:off x="3657071" y="4122795"/>
            <a:ext cx="1951543" cy="959873"/>
            <a:chOff x="732422" y="2990152"/>
            <a:chExt cx="1337773" cy="572102"/>
          </a:xfrm>
        </p:grpSpPr>
        <p:sp>
          <p:nvSpPr>
            <p:cNvPr id="507" name="Google Shape;507;p44"/>
            <p:cNvSpPr/>
            <p:nvPr/>
          </p:nvSpPr>
          <p:spPr>
            <a:xfrm>
              <a:off x="923705" y="3182595"/>
              <a:ext cx="380762" cy="379464"/>
            </a:xfrm>
            <a:custGeom>
              <a:avLst/>
              <a:gdLst/>
              <a:ahLst/>
              <a:cxnLst/>
              <a:rect l="l" t="t" r="r" b="b"/>
              <a:pathLst>
                <a:path w="33153" h="33040" extrusionOk="0">
                  <a:moveTo>
                    <a:pt x="16576" y="1"/>
                  </a:moveTo>
                  <a:cubicBezTo>
                    <a:pt x="16428" y="1"/>
                    <a:pt x="16280" y="57"/>
                    <a:pt x="16167" y="170"/>
                  </a:cubicBezTo>
                  <a:lnTo>
                    <a:pt x="9658" y="6680"/>
                  </a:lnTo>
                  <a:cubicBezTo>
                    <a:pt x="9434" y="6906"/>
                    <a:pt x="9434" y="7272"/>
                    <a:pt x="9658" y="7495"/>
                  </a:cubicBezTo>
                  <a:lnTo>
                    <a:pt x="9729" y="7566"/>
                  </a:lnTo>
                  <a:cubicBezTo>
                    <a:pt x="9955" y="7789"/>
                    <a:pt x="10395" y="8000"/>
                    <a:pt x="10712" y="8032"/>
                  </a:cubicBezTo>
                  <a:cubicBezTo>
                    <a:pt x="10712" y="8032"/>
                    <a:pt x="11595" y="8116"/>
                    <a:pt x="12145" y="8663"/>
                  </a:cubicBezTo>
                  <a:cubicBezTo>
                    <a:pt x="13090" y="9608"/>
                    <a:pt x="13090" y="11141"/>
                    <a:pt x="12142" y="12089"/>
                  </a:cubicBezTo>
                  <a:cubicBezTo>
                    <a:pt x="11670" y="12562"/>
                    <a:pt x="11050" y="12798"/>
                    <a:pt x="10431" y="12798"/>
                  </a:cubicBezTo>
                  <a:cubicBezTo>
                    <a:pt x="9811" y="12798"/>
                    <a:pt x="9192" y="12562"/>
                    <a:pt x="8719" y="12089"/>
                  </a:cubicBezTo>
                  <a:cubicBezTo>
                    <a:pt x="8173" y="11539"/>
                    <a:pt x="8085" y="10656"/>
                    <a:pt x="8085" y="10656"/>
                  </a:cubicBezTo>
                  <a:cubicBezTo>
                    <a:pt x="8053" y="10339"/>
                    <a:pt x="7846" y="9899"/>
                    <a:pt x="7623" y="9672"/>
                  </a:cubicBezTo>
                  <a:lnTo>
                    <a:pt x="7551" y="9604"/>
                  </a:lnTo>
                  <a:cubicBezTo>
                    <a:pt x="7438" y="9491"/>
                    <a:pt x="7290" y="9435"/>
                    <a:pt x="7143" y="9435"/>
                  </a:cubicBezTo>
                  <a:cubicBezTo>
                    <a:pt x="6995" y="9435"/>
                    <a:pt x="6848" y="9491"/>
                    <a:pt x="6736" y="9604"/>
                  </a:cubicBezTo>
                  <a:lnTo>
                    <a:pt x="223" y="16111"/>
                  </a:lnTo>
                  <a:cubicBezTo>
                    <a:pt x="0" y="16337"/>
                    <a:pt x="0" y="16703"/>
                    <a:pt x="223" y="16929"/>
                  </a:cubicBezTo>
                  <a:lnTo>
                    <a:pt x="6733" y="23439"/>
                  </a:lnTo>
                  <a:cubicBezTo>
                    <a:pt x="6846" y="23550"/>
                    <a:pt x="6994" y="23606"/>
                    <a:pt x="7142" y="23606"/>
                  </a:cubicBezTo>
                  <a:cubicBezTo>
                    <a:pt x="7290" y="23606"/>
                    <a:pt x="7438" y="23550"/>
                    <a:pt x="7551" y="23439"/>
                  </a:cubicBezTo>
                  <a:lnTo>
                    <a:pt x="7623" y="23364"/>
                  </a:lnTo>
                  <a:cubicBezTo>
                    <a:pt x="7849" y="23141"/>
                    <a:pt x="8056" y="22698"/>
                    <a:pt x="8088" y="22381"/>
                  </a:cubicBezTo>
                  <a:cubicBezTo>
                    <a:pt x="8088" y="22381"/>
                    <a:pt x="8173" y="21497"/>
                    <a:pt x="8719" y="20951"/>
                  </a:cubicBezTo>
                  <a:cubicBezTo>
                    <a:pt x="9194" y="20469"/>
                    <a:pt x="9820" y="20228"/>
                    <a:pt x="10446" y="20228"/>
                  </a:cubicBezTo>
                  <a:cubicBezTo>
                    <a:pt x="11066" y="20228"/>
                    <a:pt x="11685" y="20465"/>
                    <a:pt x="12158" y="20938"/>
                  </a:cubicBezTo>
                  <a:cubicBezTo>
                    <a:pt x="13110" y="21889"/>
                    <a:pt x="13103" y="23432"/>
                    <a:pt x="12145" y="24374"/>
                  </a:cubicBezTo>
                  <a:cubicBezTo>
                    <a:pt x="11599" y="24924"/>
                    <a:pt x="10715" y="25008"/>
                    <a:pt x="10715" y="25008"/>
                  </a:cubicBezTo>
                  <a:cubicBezTo>
                    <a:pt x="10398" y="25040"/>
                    <a:pt x="9955" y="25250"/>
                    <a:pt x="9732" y="25474"/>
                  </a:cubicBezTo>
                  <a:lnTo>
                    <a:pt x="9658" y="25545"/>
                  </a:lnTo>
                  <a:cubicBezTo>
                    <a:pt x="9434" y="25771"/>
                    <a:pt x="9434" y="26137"/>
                    <a:pt x="9658" y="26363"/>
                  </a:cubicBezTo>
                  <a:lnTo>
                    <a:pt x="16167" y="32869"/>
                  </a:lnTo>
                  <a:cubicBezTo>
                    <a:pt x="16280" y="32983"/>
                    <a:pt x="16428" y="33039"/>
                    <a:pt x="16576" y="33039"/>
                  </a:cubicBezTo>
                  <a:cubicBezTo>
                    <a:pt x="16724" y="33039"/>
                    <a:pt x="16872" y="32983"/>
                    <a:pt x="16985" y="32869"/>
                  </a:cubicBezTo>
                  <a:lnTo>
                    <a:pt x="23492" y="26363"/>
                  </a:lnTo>
                  <a:cubicBezTo>
                    <a:pt x="23605" y="26252"/>
                    <a:pt x="23753" y="26196"/>
                    <a:pt x="23901" y="26196"/>
                  </a:cubicBezTo>
                  <a:cubicBezTo>
                    <a:pt x="24049" y="26196"/>
                    <a:pt x="24197" y="26252"/>
                    <a:pt x="24310" y="26363"/>
                  </a:cubicBezTo>
                  <a:lnTo>
                    <a:pt x="24313" y="26370"/>
                  </a:lnTo>
                  <a:cubicBezTo>
                    <a:pt x="24540" y="26593"/>
                    <a:pt x="24750" y="27036"/>
                    <a:pt x="24779" y="27353"/>
                  </a:cubicBezTo>
                  <a:cubicBezTo>
                    <a:pt x="24779" y="27353"/>
                    <a:pt x="24867" y="28237"/>
                    <a:pt x="25413" y="28783"/>
                  </a:cubicBezTo>
                  <a:cubicBezTo>
                    <a:pt x="25888" y="29265"/>
                    <a:pt x="26514" y="29506"/>
                    <a:pt x="27140" y="29506"/>
                  </a:cubicBezTo>
                  <a:cubicBezTo>
                    <a:pt x="27759" y="29506"/>
                    <a:pt x="28378" y="29269"/>
                    <a:pt x="28849" y="28796"/>
                  </a:cubicBezTo>
                  <a:cubicBezTo>
                    <a:pt x="29800" y="27845"/>
                    <a:pt x="29797" y="26302"/>
                    <a:pt x="28840" y="25357"/>
                  </a:cubicBezTo>
                  <a:cubicBezTo>
                    <a:pt x="28290" y="24810"/>
                    <a:pt x="27406" y="24726"/>
                    <a:pt x="27406" y="24726"/>
                  </a:cubicBezTo>
                  <a:cubicBezTo>
                    <a:pt x="27089" y="24694"/>
                    <a:pt x="26646" y="24487"/>
                    <a:pt x="26423" y="24260"/>
                  </a:cubicBezTo>
                  <a:lnTo>
                    <a:pt x="26420" y="24257"/>
                  </a:lnTo>
                  <a:cubicBezTo>
                    <a:pt x="26193" y="24031"/>
                    <a:pt x="26193" y="23665"/>
                    <a:pt x="26420" y="23439"/>
                  </a:cubicBezTo>
                  <a:lnTo>
                    <a:pt x="32926" y="16929"/>
                  </a:lnTo>
                  <a:cubicBezTo>
                    <a:pt x="33152" y="16703"/>
                    <a:pt x="33152" y="16337"/>
                    <a:pt x="32926" y="16111"/>
                  </a:cubicBezTo>
                  <a:lnTo>
                    <a:pt x="26420" y="9604"/>
                  </a:lnTo>
                  <a:cubicBezTo>
                    <a:pt x="26193" y="9378"/>
                    <a:pt x="26193" y="9012"/>
                    <a:pt x="26420" y="8786"/>
                  </a:cubicBezTo>
                  <a:lnTo>
                    <a:pt x="26533" y="8669"/>
                  </a:lnTo>
                  <a:cubicBezTo>
                    <a:pt x="26759" y="8446"/>
                    <a:pt x="27202" y="8236"/>
                    <a:pt x="27516" y="8207"/>
                  </a:cubicBezTo>
                  <a:cubicBezTo>
                    <a:pt x="27516" y="8207"/>
                    <a:pt x="28403" y="8119"/>
                    <a:pt x="28950" y="7573"/>
                  </a:cubicBezTo>
                  <a:cubicBezTo>
                    <a:pt x="29894" y="6628"/>
                    <a:pt x="29894" y="5094"/>
                    <a:pt x="28950" y="4147"/>
                  </a:cubicBezTo>
                  <a:cubicBezTo>
                    <a:pt x="28477" y="3674"/>
                    <a:pt x="27858" y="3438"/>
                    <a:pt x="27238" y="3438"/>
                  </a:cubicBezTo>
                  <a:cubicBezTo>
                    <a:pt x="26618" y="3438"/>
                    <a:pt x="25997" y="3674"/>
                    <a:pt x="25523" y="4147"/>
                  </a:cubicBezTo>
                  <a:cubicBezTo>
                    <a:pt x="24977" y="4697"/>
                    <a:pt x="24892" y="5580"/>
                    <a:pt x="24892" y="5580"/>
                  </a:cubicBezTo>
                  <a:cubicBezTo>
                    <a:pt x="24860" y="5894"/>
                    <a:pt x="24650" y="6337"/>
                    <a:pt x="24427" y="6563"/>
                  </a:cubicBezTo>
                  <a:lnTo>
                    <a:pt x="24310" y="6680"/>
                  </a:lnTo>
                  <a:cubicBezTo>
                    <a:pt x="24197" y="6791"/>
                    <a:pt x="24049" y="6847"/>
                    <a:pt x="23901" y="6847"/>
                  </a:cubicBezTo>
                  <a:cubicBezTo>
                    <a:pt x="23753" y="6847"/>
                    <a:pt x="23605" y="6791"/>
                    <a:pt x="23492" y="6680"/>
                  </a:cubicBezTo>
                  <a:lnTo>
                    <a:pt x="16985" y="170"/>
                  </a:lnTo>
                  <a:cubicBezTo>
                    <a:pt x="16872" y="57"/>
                    <a:pt x="16724" y="1"/>
                    <a:pt x="16576" y="1"/>
                  </a:cubicBezTo>
                  <a:close/>
                </a:path>
              </a:pathLst>
            </a:custGeom>
            <a:solidFill>
              <a:schemeClr val="accent2"/>
            </a:solidFill>
            <a:ln w="381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A8A1"/>
                </a:solidFill>
                <a:highlight>
                  <a:schemeClr val="dk2"/>
                </a:highlight>
              </a:endParaRPr>
            </a:p>
          </p:txBody>
        </p:sp>
        <p:sp>
          <p:nvSpPr>
            <p:cNvPr id="508" name="Google Shape;508;p44"/>
            <p:cNvSpPr/>
            <p:nvPr/>
          </p:nvSpPr>
          <p:spPr>
            <a:xfrm>
              <a:off x="1309210" y="3183709"/>
              <a:ext cx="378534" cy="377248"/>
            </a:xfrm>
            <a:custGeom>
              <a:avLst/>
              <a:gdLst/>
              <a:ahLst/>
              <a:cxnLst/>
              <a:rect l="l" t="t" r="r" b="b"/>
              <a:pathLst>
                <a:path w="32959" h="32847" extrusionOk="0">
                  <a:moveTo>
                    <a:pt x="16480" y="1"/>
                  </a:moveTo>
                  <a:cubicBezTo>
                    <a:pt x="16334" y="1"/>
                    <a:pt x="16186" y="57"/>
                    <a:pt x="16073" y="170"/>
                  </a:cubicBezTo>
                  <a:lnTo>
                    <a:pt x="9603" y="6641"/>
                  </a:lnTo>
                  <a:cubicBezTo>
                    <a:pt x="9491" y="6753"/>
                    <a:pt x="9345" y="6808"/>
                    <a:pt x="9198" y="6808"/>
                  </a:cubicBezTo>
                  <a:cubicBezTo>
                    <a:pt x="9051" y="6808"/>
                    <a:pt x="8904" y="6753"/>
                    <a:pt x="8791" y="6641"/>
                  </a:cubicBezTo>
                  <a:lnTo>
                    <a:pt x="8677" y="6525"/>
                  </a:lnTo>
                  <a:cubicBezTo>
                    <a:pt x="8454" y="6301"/>
                    <a:pt x="8244" y="5861"/>
                    <a:pt x="8215" y="5547"/>
                  </a:cubicBezTo>
                  <a:cubicBezTo>
                    <a:pt x="8215" y="5547"/>
                    <a:pt x="8127" y="4667"/>
                    <a:pt x="7584" y="4124"/>
                  </a:cubicBezTo>
                  <a:cubicBezTo>
                    <a:pt x="7113" y="3653"/>
                    <a:pt x="6497" y="3418"/>
                    <a:pt x="5880" y="3418"/>
                  </a:cubicBezTo>
                  <a:cubicBezTo>
                    <a:pt x="5264" y="3418"/>
                    <a:pt x="4648" y="3653"/>
                    <a:pt x="4177" y="4124"/>
                  </a:cubicBezTo>
                  <a:cubicBezTo>
                    <a:pt x="3236" y="5065"/>
                    <a:pt x="3236" y="6589"/>
                    <a:pt x="4177" y="7531"/>
                  </a:cubicBezTo>
                  <a:cubicBezTo>
                    <a:pt x="4721" y="8074"/>
                    <a:pt x="5601" y="8158"/>
                    <a:pt x="5601" y="8158"/>
                  </a:cubicBezTo>
                  <a:cubicBezTo>
                    <a:pt x="5914" y="8191"/>
                    <a:pt x="6354" y="8398"/>
                    <a:pt x="6578" y="8621"/>
                  </a:cubicBezTo>
                  <a:lnTo>
                    <a:pt x="6694" y="8737"/>
                  </a:lnTo>
                  <a:cubicBezTo>
                    <a:pt x="6917" y="8961"/>
                    <a:pt x="6917" y="9323"/>
                    <a:pt x="6694" y="9550"/>
                  </a:cubicBezTo>
                  <a:lnTo>
                    <a:pt x="223" y="16020"/>
                  </a:lnTo>
                  <a:cubicBezTo>
                    <a:pt x="0" y="16243"/>
                    <a:pt x="0" y="16606"/>
                    <a:pt x="223" y="16832"/>
                  </a:cubicBezTo>
                  <a:lnTo>
                    <a:pt x="6694" y="23300"/>
                  </a:lnTo>
                  <a:cubicBezTo>
                    <a:pt x="6807" y="23411"/>
                    <a:pt x="6954" y="23467"/>
                    <a:pt x="7102" y="23467"/>
                  </a:cubicBezTo>
                  <a:cubicBezTo>
                    <a:pt x="7249" y="23467"/>
                    <a:pt x="7396" y="23411"/>
                    <a:pt x="7509" y="23300"/>
                  </a:cubicBezTo>
                  <a:lnTo>
                    <a:pt x="7577" y="23232"/>
                  </a:lnTo>
                  <a:cubicBezTo>
                    <a:pt x="7801" y="23008"/>
                    <a:pt x="8008" y="22568"/>
                    <a:pt x="8040" y="22255"/>
                  </a:cubicBezTo>
                  <a:cubicBezTo>
                    <a:pt x="8040" y="22255"/>
                    <a:pt x="8124" y="21375"/>
                    <a:pt x="8668" y="20831"/>
                  </a:cubicBezTo>
                  <a:cubicBezTo>
                    <a:pt x="9138" y="20360"/>
                    <a:pt x="9755" y="20125"/>
                    <a:pt x="10371" y="20125"/>
                  </a:cubicBezTo>
                  <a:cubicBezTo>
                    <a:pt x="10987" y="20125"/>
                    <a:pt x="11604" y="20360"/>
                    <a:pt x="12074" y="20831"/>
                  </a:cubicBezTo>
                  <a:cubicBezTo>
                    <a:pt x="13013" y="21769"/>
                    <a:pt x="13013" y="23296"/>
                    <a:pt x="12074" y="24235"/>
                  </a:cubicBezTo>
                  <a:cubicBezTo>
                    <a:pt x="11528" y="24781"/>
                    <a:pt x="10651" y="24865"/>
                    <a:pt x="10651" y="24865"/>
                  </a:cubicBezTo>
                  <a:cubicBezTo>
                    <a:pt x="10337" y="24895"/>
                    <a:pt x="9897" y="25105"/>
                    <a:pt x="9674" y="25328"/>
                  </a:cubicBezTo>
                  <a:lnTo>
                    <a:pt x="9603" y="25396"/>
                  </a:lnTo>
                  <a:cubicBezTo>
                    <a:pt x="9379" y="25619"/>
                    <a:pt x="9379" y="25985"/>
                    <a:pt x="9603" y="26208"/>
                  </a:cubicBezTo>
                  <a:lnTo>
                    <a:pt x="16073" y="32679"/>
                  </a:lnTo>
                  <a:cubicBezTo>
                    <a:pt x="16186" y="32790"/>
                    <a:pt x="16334" y="32846"/>
                    <a:pt x="16480" y="32846"/>
                  </a:cubicBezTo>
                  <a:cubicBezTo>
                    <a:pt x="16627" y="32846"/>
                    <a:pt x="16774" y="32790"/>
                    <a:pt x="16885" y="32679"/>
                  </a:cubicBezTo>
                  <a:lnTo>
                    <a:pt x="23356" y="26208"/>
                  </a:lnTo>
                  <a:cubicBezTo>
                    <a:pt x="23582" y="25985"/>
                    <a:pt x="23582" y="25619"/>
                    <a:pt x="23356" y="25396"/>
                  </a:cubicBezTo>
                  <a:lnTo>
                    <a:pt x="23285" y="25325"/>
                  </a:lnTo>
                  <a:cubicBezTo>
                    <a:pt x="23061" y="25102"/>
                    <a:pt x="22621" y="24895"/>
                    <a:pt x="22308" y="24862"/>
                  </a:cubicBezTo>
                  <a:cubicBezTo>
                    <a:pt x="22308" y="24862"/>
                    <a:pt x="21428" y="24778"/>
                    <a:pt x="20884" y="24235"/>
                  </a:cubicBezTo>
                  <a:cubicBezTo>
                    <a:pt x="19962" y="23290"/>
                    <a:pt x="19972" y="21779"/>
                    <a:pt x="20903" y="20847"/>
                  </a:cubicBezTo>
                  <a:cubicBezTo>
                    <a:pt x="21375" y="20378"/>
                    <a:pt x="21991" y="20142"/>
                    <a:pt x="22608" y="20142"/>
                  </a:cubicBezTo>
                  <a:cubicBezTo>
                    <a:pt x="23215" y="20142"/>
                    <a:pt x="23822" y="20370"/>
                    <a:pt x="24291" y="20828"/>
                  </a:cubicBezTo>
                  <a:cubicBezTo>
                    <a:pt x="24834" y="21371"/>
                    <a:pt x="24918" y="22251"/>
                    <a:pt x="24918" y="22251"/>
                  </a:cubicBezTo>
                  <a:cubicBezTo>
                    <a:pt x="24951" y="22565"/>
                    <a:pt x="25158" y="23005"/>
                    <a:pt x="25381" y="23228"/>
                  </a:cubicBezTo>
                  <a:lnTo>
                    <a:pt x="25452" y="23300"/>
                  </a:lnTo>
                  <a:cubicBezTo>
                    <a:pt x="25565" y="23411"/>
                    <a:pt x="25713" y="23467"/>
                    <a:pt x="25859" y="23467"/>
                  </a:cubicBezTo>
                  <a:cubicBezTo>
                    <a:pt x="26006" y="23467"/>
                    <a:pt x="26153" y="23411"/>
                    <a:pt x="26264" y="23300"/>
                  </a:cubicBezTo>
                  <a:lnTo>
                    <a:pt x="32735" y="16829"/>
                  </a:lnTo>
                  <a:cubicBezTo>
                    <a:pt x="32958" y="16606"/>
                    <a:pt x="32958" y="16243"/>
                    <a:pt x="32735" y="16017"/>
                  </a:cubicBezTo>
                  <a:lnTo>
                    <a:pt x="26264" y="9546"/>
                  </a:lnTo>
                  <a:cubicBezTo>
                    <a:pt x="26041" y="9323"/>
                    <a:pt x="26041" y="8961"/>
                    <a:pt x="26264" y="8734"/>
                  </a:cubicBezTo>
                  <a:lnTo>
                    <a:pt x="26271" y="8731"/>
                  </a:lnTo>
                  <a:cubicBezTo>
                    <a:pt x="26494" y="8508"/>
                    <a:pt x="26934" y="8301"/>
                    <a:pt x="27248" y="8268"/>
                  </a:cubicBezTo>
                  <a:cubicBezTo>
                    <a:pt x="27248" y="8268"/>
                    <a:pt x="28125" y="8184"/>
                    <a:pt x="28671" y="7641"/>
                  </a:cubicBezTo>
                  <a:cubicBezTo>
                    <a:pt x="29593" y="6696"/>
                    <a:pt x="29584" y="5185"/>
                    <a:pt x="28652" y="4253"/>
                  </a:cubicBezTo>
                  <a:cubicBezTo>
                    <a:pt x="28181" y="3784"/>
                    <a:pt x="27564" y="3548"/>
                    <a:pt x="26947" y="3548"/>
                  </a:cubicBezTo>
                  <a:cubicBezTo>
                    <a:pt x="26340" y="3548"/>
                    <a:pt x="25733" y="3777"/>
                    <a:pt x="25265" y="4234"/>
                  </a:cubicBezTo>
                  <a:cubicBezTo>
                    <a:pt x="24721" y="4777"/>
                    <a:pt x="24637" y="5657"/>
                    <a:pt x="24637" y="5657"/>
                  </a:cubicBezTo>
                  <a:cubicBezTo>
                    <a:pt x="24605" y="5971"/>
                    <a:pt x="24398" y="6411"/>
                    <a:pt x="24174" y="6635"/>
                  </a:cubicBezTo>
                  <a:lnTo>
                    <a:pt x="24168" y="6641"/>
                  </a:lnTo>
                  <a:cubicBezTo>
                    <a:pt x="24056" y="6753"/>
                    <a:pt x="23910" y="6808"/>
                    <a:pt x="23763" y="6808"/>
                  </a:cubicBezTo>
                  <a:cubicBezTo>
                    <a:pt x="23616" y="6808"/>
                    <a:pt x="23469" y="6753"/>
                    <a:pt x="23356" y="6641"/>
                  </a:cubicBezTo>
                  <a:lnTo>
                    <a:pt x="16885" y="170"/>
                  </a:lnTo>
                  <a:cubicBezTo>
                    <a:pt x="16774" y="57"/>
                    <a:pt x="16627" y="1"/>
                    <a:pt x="16480" y="1"/>
                  </a:cubicBezTo>
                  <a:close/>
                </a:path>
              </a:pathLst>
            </a:custGeom>
            <a:solidFill>
              <a:schemeClr val="accent2"/>
            </a:solidFill>
            <a:ln w="381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A8A1"/>
                </a:solidFill>
                <a:highlight>
                  <a:schemeClr val="dk2"/>
                </a:highlight>
              </a:endParaRPr>
            </a:p>
          </p:txBody>
        </p:sp>
        <p:sp>
          <p:nvSpPr>
            <p:cNvPr id="509" name="Google Shape;509;p44"/>
            <p:cNvSpPr/>
            <p:nvPr/>
          </p:nvSpPr>
          <p:spPr>
            <a:xfrm>
              <a:off x="732422" y="2990152"/>
              <a:ext cx="380716" cy="379441"/>
            </a:xfrm>
            <a:custGeom>
              <a:avLst/>
              <a:gdLst/>
              <a:ahLst/>
              <a:cxnLst/>
              <a:rect l="l" t="t" r="r" b="b"/>
              <a:pathLst>
                <a:path w="33149" h="33038" extrusionOk="0">
                  <a:moveTo>
                    <a:pt x="16573" y="0"/>
                  </a:moveTo>
                  <a:cubicBezTo>
                    <a:pt x="16426" y="0"/>
                    <a:pt x="16278" y="56"/>
                    <a:pt x="16167" y="168"/>
                  </a:cubicBezTo>
                  <a:lnTo>
                    <a:pt x="9657" y="6677"/>
                  </a:lnTo>
                  <a:cubicBezTo>
                    <a:pt x="9431" y="6903"/>
                    <a:pt x="9431" y="7269"/>
                    <a:pt x="9657" y="7492"/>
                  </a:cubicBezTo>
                  <a:lnTo>
                    <a:pt x="9725" y="7563"/>
                  </a:lnTo>
                  <a:cubicBezTo>
                    <a:pt x="9952" y="7787"/>
                    <a:pt x="10395" y="7997"/>
                    <a:pt x="10709" y="8026"/>
                  </a:cubicBezTo>
                  <a:cubicBezTo>
                    <a:pt x="10709" y="8026"/>
                    <a:pt x="11592" y="8113"/>
                    <a:pt x="12142" y="8660"/>
                  </a:cubicBezTo>
                  <a:cubicBezTo>
                    <a:pt x="13087" y="9605"/>
                    <a:pt x="13087" y="11142"/>
                    <a:pt x="12142" y="12086"/>
                  </a:cubicBezTo>
                  <a:cubicBezTo>
                    <a:pt x="11669" y="12561"/>
                    <a:pt x="11049" y="12798"/>
                    <a:pt x="10429" y="12798"/>
                  </a:cubicBezTo>
                  <a:cubicBezTo>
                    <a:pt x="9809" y="12798"/>
                    <a:pt x="9189" y="12562"/>
                    <a:pt x="8716" y="12090"/>
                  </a:cubicBezTo>
                  <a:cubicBezTo>
                    <a:pt x="8169" y="11540"/>
                    <a:pt x="8082" y="10656"/>
                    <a:pt x="8082" y="10656"/>
                  </a:cubicBezTo>
                  <a:cubicBezTo>
                    <a:pt x="8053" y="10339"/>
                    <a:pt x="7842" y="9899"/>
                    <a:pt x="7619" y="9673"/>
                  </a:cubicBezTo>
                  <a:lnTo>
                    <a:pt x="7548" y="9605"/>
                  </a:lnTo>
                  <a:cubicBezTo>
                    <a:pt x="7435" y="9492"/>
                    <a:pt x="7287" y="9435"/>
                    <a:pt x="7140" y="9435"/>
                  </a:cubicBezTo>
                  <a:cubicBezTo>
                    <a:pt x="6993" y="9435"/>
                    <a:pt x="6846" y="9492"/>
                    <a:pt x="6733" y="9605"/>
                  </a:cubicBezTo>
                  <a:lnTo>
                    <a:pt x="223" y="16111"/>
                  </a:lnTo>
                  <a:cubicBezTo>
                    <a:pt x="0" y="16338"/>
                    <a:pt x="0" y="16700"/>
                    <a:pt x="223" y="16926"/>
                  </a:cubicBezTo>
                  <a:lnTo>
                    <a:pt x="6733" y="23436"/>
                  </a:lnTo>
                  <a:cubicBezTo>
                    <a:pt x="6956" y="23662"/>
                    <a:pt x="6956" y="24028"/>
                    <a:pt x="6733" y="24254"/>
                  </a:cubicBezTo>
                  <a:lnTo>
                    <a:pt x="6616" y="24368"/>
                  </a:lnTo>
                  <a:cubicBezTo>
                    <a:pt x="6390" y="24594"/>
                    <a:pt x="5950" y="24804"/>
                    <a:pt x="5633" y="24833"/>
                  </a:cubicBezTo>
                  <a:cubicBezTo>
                    <a:pt x="5633" y="24833"/>
                    <a:pt x="4749" y="24921"/>
                    <a:pt x="4199" y="25468"/>
                  </a:cubicBezTo>
                  <a:cubicBezTo>
                    <a:pt x="3255" y="26412"/>
                    <a:pt x="3255" y="27946"/>
                    <a:pt x="4199" y="28890"/>
                  </a:cubicBezTo>
                  <a:cubicBezTo>
                    <a:pt x="4673" y="29364"/>
                    <a:pt x="5294" y="29601"/>
                    <a:pt x="5914" y="29601"/>
                  </a:cubicBezTo>
                  <a:cubicBezTo>
                    <a:pt x="6534" y="29601"/>
                    <a:pt x="7153" y="29364"/>
                    <a:pt x="7626" y="28890"/>
                  </a:cubicBezTo>
                  <a:cubicBezTo>
                    <a:pt x="8172" y="28344"/>
                    <a:pt x="8260" y="27460"/>
                    <a:pt x="8260" y="27460"/>
                  </a:cubicBezTo>
                  <a:cubicBezTo>
                    <a:pt x="8289" y="27143"/>
                    <a:pt x="8499" y="26700"/>
                    <a:pt x="8726" y="26477"/>
                  </a:cubicBezTo>
                  <a:lnTo>
                    <a:pt x="8839" y="26360"/>
                  </a:lnTo>
                  <a:cubicBezTo>
                    <a:pt x="8952" y="26249"/>
                    <a:pt x="9100" y="26193"/>
                    <a:pt x="9248" y="26193"/>
                  </a:cubicBezTo>
                  <a:cubicBezTo>
                    <a:pt x="9396" y="26193"/>
                    <a:pt x="9544" y="26249"/>
                    <a:pt x="9657" y="26360"/>
                  </a:cubicBezTo>
                  <a:lnTo>
                    <a:pt x="16167" y="32870"/>
                  </a:lnTo>
                  <a:cubicBezTo>
                    <a:pt x="16278" y="32982"/>
                    <a:pt x="16426" y="33037"/>
                    <a:pt x="16573" y="33037"/>
                  </a:cubicBezTo>
                  <a:cubicBezTo>
                    <a:pt x="16721" y="33037"/>
                    <a:pt x="16869" y="32982"/>
                    <a:pt x="16982" y="32870"/>
                  </a:cubicBezTo>
                  <a:lnTo>
                    <a:pt x="23491" y="26360"/>
                  </a:lnTo>
                  <a:cubicBezTo>
                    <a:pt x="23605" y="26247"/>
                    <a:pt x="23752" y="26191"/>
                    <a:pt x="23899" y="26191"/>
                  </a:cubicBezTo>
                  <a:cubicBezTo>
                    <a:pt x="24046" y="26191"/>
                    <a:pt x="24193" y="26247"/>
                    <a:pt x="24307" y="26360"/>
                  </a:cubicBezTo>
                  <a:lnTo>
                    <a:pt x="24313" y="26364"/>
                  </a:lnTo>
                  <a:cubicBezTo>
                    <a:pt x="24536" y="26590"/>
                    <a:pt x="24747" y="27033"/>
                    <a:pt x="24776" y="27350"/>
                  </a:cubicBezTo>
                  <a:cubicBezTo>
                    <a:pt x="24776" y="27350"/>
                    <a:pt x="24863" y="28234"/>
                    <a:pt x="25410" y="28780"/>
                  </a:cubicBezTo>
                  <a:cubicBezTo>
                    <a:pt x="25885" y="29262"/>
                    <a:pt x="26511" y="29503"/>
                    <a:pt x="27137" y="29503"/>
                  </a:cubicBezTo>
                  <a:cubicBezTo>
                    <a:pt x="27756" y="29503"/>
                    <a:pt x="28376" y="29267"/>
                    <a:pt x="28849" y="28793"/>
                  </a:cubicBezTo>
                  <a:cubicBezTo>
                    <a:pt x="29800" y="27842"/>
                    <a:pt x="29794" y="26299"/>
                    <a:pt x="28836" y="25354"/>
                  </a:cubicBezTo>
                  <a:cubicBezTo>
                    <a:pt x="28289" y="24808"/>
                    <a:pt x="27403" y="24720"/>
                    <a:pt x="27403" y="24720"/>
                  </a:cubicBezTo>
                  <a:cubicBezTo>
                    <a:pt x="27089" y="24691"/>
                    <a:pt x="26646" y="24484"/>
                    <a:pt x="26419" y="24258"/>
                  </a:cubicBezTo>
                  <a:lnTo>
                    <a:pt x="26416" y="24254"/>
                  </a:lnTo>
                  <a:cubicBezTo>
                    <a:pt x="26190" y="24028"/>
                    <a:pt x="26190" y="23662"/>
                    <a:pt x="26416" y="23436"/>
                  </a:cubicBezTo>
                  <a:lnTo>
                    <a:pt x="32925" y="16926"/>
                  </a:lnTo>
                  <a:cubicBezTo>
                    <a:pt x="33149" y="16700"/>
                    <a:pt x="33149" y="16338"/>
                    <a:pt x="32925" y="16111"/>
                  </a:cubicBezTo>
                  <a:lnTo>
                    <a:pt x="26416" y="9602"/>
                  </a:lnTo>
                  <a:cubicBezTo>
                    <a:pt x="26303" y="9490"/>
                    <a:pt x="26155" y="9434"/>
                    <a:pt x="26007" y="9434"/>
                  </a:cubicBezTo>
                  <a:cubicBezTo>
                    <a:pt x="25859" y="9434"/>
                    <a:pt x="25711" y="9490"/>
                    <a:pt x="25598" y="9602"/>
                  </a:cubicBezTo>
                  <a:lnTo>
                    <a:pt x="25526" y="9673"/>
                  </a:lnTo>
                  <a:cubicBezTo>
                    <a:pt x="25303" y="9899"/>
                    <a:pt x="25093" y="10339"/>
                    <a:pt x="25064" y="10656"/>
                  </a:cubicBezTo>
                  <a:cubicBezTo>
                    <a:pt x="25064" y="10656"/>
                    <a:pt x="24976" y="11540"/>
                    <a:pt x="24430" y="12090"/>
                  </a:cubicBezTo>
                  <a:cubicBezTo>
                    <a:pt x="23953" y="12577"/>
                    <a:pt x="23323" y="12822"/>
                    <a:pt x="22693" y="12822"/>
                  </a:cubicBezTo>
                  <a:cubicBezTo>
                    <a:pt x="22073" y="12822"/>
                    <a:pt x="21454" y="12585"/>
                    <a:pt x="20981" y="12112"/>
                  </a:cubicBezTo>
                  <a:cubicBezTo>
                    <a:pt x="20026" y="11158"/>
                    <a:pt x="20036" y="9605"/>
                    <a:pt x="21003" y="8663"/>
                  </a:cubicBezTo>
                  <a:cubicBezTo>
                    <a:pt x="21550" y="8117"/>
                    <a:pt x="22437" y="8029"/>
                    <a:pt x="22437" y="8029"/>
                  </a:cubicBezTo>
                  <a:cubicBezTo>
                    <a:pt x="22750" y="8000"/>
                    <a:pt x="23194" y="7790"/>
                    <a:pt x="23420" y="7567"/>
                  </a:cubicBezTo>
                  <a:lnTo>
                    <a:pt x="23491" y="7492"/>
                  </a:lnTo>
                  <a:cubicBezTo>
                    <a:pt x="23715" y="7269"/>
                    <a:pt x="23715" y="6903"/>
                    <a:pt x="23491" y="6677"/>
                  </a:cubicBezTo>
                  <a:lnTo>
                    <a:pt x="16982" y="168"/>
                  </a:lnTo>
                  <a:cubicBezTo>
                    <a:pt x="16869" y="56"/>
                    <a:pt x="16721" y="0"/>
                    <a:pt x="16573" y="0"/>
                  </a:cubicBezTo>
                  <a:close/>
                </a:path>
              </a:pathLst>
            </a:custGeom>
            <a:solidFill>
              <a:schemeClr val="accent2"/>
            </a:solidFill>
            <a:ln w="381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A8A1"/>
                </a:solidFill>
                <a:highlight>
                  <a:schemeClr val="dk2"/>
                </a:highlight>
              </a:endParaRPr>
            </a:p>
          </p:txBody>
        </p:sp>
        <p:sp>
          <p:nvSpPr>
            <p:cNvPr id="510" name="Google Shape;510;p44"/>
            <p:cNvSpPr/>
            <p:nvPr/>
          </p:nvSpPr>
          <p:spPr>
            <a:xfrm>
              <a:off x="1115837" y="2990152"/>
              <a:ext cx="380728" cy="379430"/>
            </a:xfrm>
            <a:custGeom>
              <a:avLst/>
              <a:gdLst/>
              <a:ahLst/>
              <a:cxnLst/>
              <a:rect l="l" t="t" r="r" b="b"/>
              <a:pathLst>
                <a:path w="33150" h="33037" extrusionOk="0">
                  <a:moveTo>
                    <a:pt x="16576" y="0"/>
                  </a:moveTo>
                  <a:cubicBezTo>
                    <a:pt x="16429" y="0"/>
                    <a:pt x="16281" y="56"/>
                    <a:pt x="16168" y="168"/>
                  </a:cubicBezTo>
                  <a:lnTo>
                    <a:pt x="9661" y="6677"/>
                  </a:lnTo>
                  <a:cubicBezTo>
                    <a:pt x="9548" y="6789"/>
                    <a:pt x="9400" y="6844"/>
                    <a:pt x="9252" y="6844"/>
                  </a:cubicBezTo>
                  <a:cubicBezTo>
                    <a:pt x="9104" y="6844"/>
                    <a:pt x="8956" y="6789"/>
                    <a:pt x="8843" y="6677"/>
                  </a:cubicBezTo>
                  <a:lnTo>
                    <a:pt x="8836" y="6670"/>
                  </a:lnTo>
                  <a:cubicBezTo>
                    <a:pt x="8613" y="6447"/>
                    <a:pt x="8403" y="6004"/>
                    <a:pt x="8374" y="5687"/>
                  </a:cubicBezTo>
                  <a:cubicBezTo>
                    <a:pt x="8374" y="5687"/>
                    <a:pt x="8286" y="4804"/>
                    <a:pt x="7740" y="4257"/>
                  </a:cubicBezTo>
                  <a:cubicBezTo>
                    <a:pt x="7263" y="3757"/>
                    <a:pt x="6626" y="3507"/>
                    <a:pt x="5987" y="3507"/>
                  </a:cubicBezTo>
                  <a:cubicBezTo>
                    <a:pt x="5368" y="3507"/>
                    <a:pt x="4749" y="3742"/>
                    <a:pt x="4275" y="4215"/>
                  </a:cubicBezTo>
                  <a:cubicBezTo>
                    <a:pt x="3314" y="5176"/>
                    <a:pt x="3330" y="6742"/>
                    <a:pt x="4313" y="7680"/>
                  </a:cubicBezTo>
                  <a:cubicBezTo>
                    <a:pt x="4860" y="8227"/>
                    <a:pt x="5747" y="8314"/>
                    <a:pt x="5747" y="8314"/>
                  </a:cubicBezTo>
                  <a:cubicBezTo>
                    <a:pt x="6061" y="8343"/>
                    <a:pt x="6504" y="8553"/>
                    <a:pt x="6730" y="8777"/>
                  </a:cubicBezTo>
                  <a:lnTo>
                    <a:pt x="6733" y="8783"/>
                  </a:lnTo>
                  <a:cubicBezTo>
                    <a:pt x="6960" y="9010"/>
                    <a:pt x="6960" y="9372"/>
                    <a:pt x="6733" y="9598"/>
                  </a:cubicBezTo>
                  <a:lnTo>
                    <a:pt x="224" y="16111"/>
                  </a:lnTo>
                  <a:cubicBezTo>
                    <a:pt x="1" y="16338"/>
                    <a:pt x="1" y="16700"/>
                    <a:pt x="224" y="16926"/>
                  </a:cubicBezTo>
                  <a:lnTo>
                    <a:pt x="6733" y="23436"/>
                  </a:lnTo>
                  <a:cubicBezTo>
                    <a:pt x="6847" y="23547"/>
                    <a:pt x="6995" y="23603"/>
                    <a:pt x="7143" y="23603"/>
                  </a:cubicBezTo>
                  <a:cubicBezTo>
                    <a:pt x="7291" y="23603"/>
                    <a:pt x="7439" y="23547"/>
                    <a:pt x="7552" y="23436"/>
                  </a:cubicBezTo>
                  <a:lnTo>
                    <a:pt x="7623" y="23365"/>
                  </a:lnTo>
                  <a:cubicBezTo>
                    <a:pt x="7846" y="23138"/>
                    <a:pt x="8057" y="22698"/>
                    <a:pt x="8086" y="22381"/>
                  </a:cubicBezTo>
                  <a:cubicBezTo>
                    <a:pt x="8086" y="22381"/>
                    <a:pt x="8173" y="21498"/>
                    <a:pt x="8720" y="20948"/>
                  </a:cubicBezTo>
                  <a:cubicBezTo>
                    <a:pt x="9195" y="20467"/>
                    <a:pt x="9821" y="20226"/>
                    <a:pt x="10447" y="20226"/>
                  </a:cubicBezTo>
                  <a:cubicBezTo>
                    <a:pt x="11066" y="20226"/>
                    <a:pt x="11686" y="20462"/>
                    <a:pt x="12159" y="20935"/>
                  </a:cubicBezTo>
                  <a:cubicBezTo>
                    <a:pt x="13110" y="21886"/>
                    <a:pt x="13104" y="23429"/>
                    <a:pt x="12146" y="24374"/>
                  </a:cubicBezTo>
                  <a:cubicBezTo>
                    <a:pt x="11599" y="24921"/>
                    <a:pt x="10716" y="25008"/>
                    <a:pt x="10716" y="25008"/>
                  </a:cubicBezTo>
                  <a:cubicBezTo>
                    <a:pt x="10399" y="25037"/>
                    <a:pt x="9956" y="25248"/>
                    <a:pt x="9733" y="25471"/>
                  </a:cubicBezTo>
                  <a:lnTo>
                    <a:pt x="9658" y="25542"/>
                  </a:lnTo>
                  <a:cubicBezTo>
                    <a:pt x="9435" y="25768"/>
                    <a:pt x="9435" y="26134"/>
                    <a:pt x="9658" y="26360"/>
                  </a:cubicBezTo>
                  <a:lnTo>
                    <a:pt x="16168" y="32867"/>
                  </a:lnTo>
                  <a:cubicBezTo>
                    <a:pt x="16281" y="32980"/>
                    <a:pt x="16429" y="33037"/>
                    <a:pt x="16577" y="33037"/>
                  </a:cubicBezTo>
                  <a:cubicBezTo>
                    <a:pt x="16725" y="33037"/>
                    <a:pt x="16873" y="32980"/>
                    <a:pt x="16986" y="32867"/>
                  </a:cubicBezTo>
                  <a:lnTo>
                    <a:pt x="23492" y="26360"/>
                  </a:lnTo>
                  <a:cubicBezTo>
                    <a:pt x="23715" y="26134"/>
                    <a:pt x="23715" y="25768"/>
                    <a:pt x="23492" y="25542"/>
                  </a:cubicBezTo>
                  <a:lnTo>
                    <a:pt x="23421" y="25474"/>
                  </a:lnTo>
                  <a:cubicBezTo>
                    <a:pt x="23198" y="25251"/>
                    <a:pt x="22755" y="25040"/>
                    <a:pt x="22438" y="25011"/>
                  </a:cubicBezTo>
                  <a:cubicBezTo>
                    <a:pt x="22438" y="25011"/>
                    <a:pt x="21554" y="24924"/>
                    <a:pt x="21004" y="24377"/>
                  </a:cubicBezTo>
                  <a:cubicBezTo>
                    <a:pt x="20073" y="23429"/>
                    <a:pt x="20076" y="21905"/>
                    <a:pt x="21017" y="20964"/>
                  </a:cubicBezTo>
                  <a:cubicBezTo>
                    <a:pt x="21490" y="20491"/>
                    <a:pt x="22111" y="20254"/>
                    <a:pt x="22731" y="20254"/>
                  </a:cubicBezTo>
                  <a:cubicBezTo>
                    <a:pt x="23345" y="20254"/>
                    <a:pt x="23959" y="20486"/>
                    <a:pt x="24430" y="20951"/>
                  </a:cubicBezTo>
                  <a:cubicBezTo>
                    <a:pt x="24977" y="21498"/>
                    <a:pt x="25065" y="22381"/>
                    <a:pt x="25065" y="22381"/>
                  </a:cubicBezTo>
                  <a:cubicBezTo>
                    <a:pt x="25097" y="22698"/>
                    <a:pt x="25304" y="23141"/>
                    <a:pt x="25530" y="23365"/>
                  </a:cubicBezTo>
                  <a:lnTo>
                    <a:pt x="25598" y="23436"/>
                  </a:lnTo>
                  <a:cubicBezTo>
                    <a:pt x="25712" y="23547"/>
                    <a:pt x="25860" y="23603"/>
                    <a:pt x="26007" y="23603"/>
                  </a:cubicBezTo>
                  <a:cubicBezTo>
                    <a:pt x="26155" y="23603"/>
                    <a:pt x="26302" y="23547"/>
                    <a:pt x="26414" y="23436"/>
                  </a:cubicBezTo>
                  <a:lnTo>
                    <a:pt x="32923" y="16926"/>
                  </a:lnTo>
                  <a:cubicBezTo>
                    <a:pt x="33150" y="16700"/>
                    <a:pt x="33150" y="16338"/>
                    <a:pt x="32923" y="16111"/>
                  </a:cubicBezTo>
                  <a:lnTo>
                    <a:pt x="26417" y="9602"/>
                  </a:lnTo>
                  <a:cubicBezTo>
                    <a:pt x="26194" y="9375"/>
                    <a:pt x="26194" y="9010"/>
                    <a:pt x="26417" y="8783"/>
                  </a:cubicBezTo>
                  <a:lnTo>
                    <a:pt x="26533" y="8670"/>
                  </a:lnTo>
                  <a:cubicBezTo>
                    <a:pt x="26760" y="8443"/>
                    <a:pt x="27203" y="8233"/>
                    <a:pt x="27517" y="8204"/>
                  </a:cubicBezTo>
                  <a:cubicBezTo>
                    <a:pt x="27517" y="8204"/>
                    <a:pt x="28400" y="8117"/>
                    <a:pt x="28950" y="7570"/>
                  </a:cubicBezTo>
                  <a:cubicBezTo>
                    <a:pt x="29918" y="6628"/>
                    <a:pt x="29927" y="5079"/>
                    <a:pt x="28973" y="4124"/>
                  </a:cubicBezTo>
                  <a:cubicBezTo>
                    <a:pt x="28500" y="3650"/>
                    <a:pt x="27879" y="3413"/>
                    <a:pt x="27259" y="3413"/>
                  </a:cubicBezTo>
                  <a:cubicBezTo>
                    <a:pt x="26629" y="3413"/>
                    <a:pt x="25999" y="3658"/>
                    <a:pt x="25524" y="4144"/>
                  </a:cubicBezTo>
                  <a:lnTo>
                    <a:pt x="25524" y="4147"/>
                  </a:lnTo>
                  <a:cubicBezTo>
                    <a:pt x="24977" y="4694"/>
                    <a:pt x="24890" y="5577"/>
                    <a:pt x="24890" y="5577"/>
                  </a:cubicBezTo>
                  <a:cubicBezTo>
                    <a:pt x="24861" y="5894"/>
                    <a:pt x="24650" y="6337"/>
                    <a:pt x="24427" y="6560"/>
                  </a:cubicBezTo>
                  <a:lnTo>
                    <a:pt x="24311" y="6677"/>
                  </a:lnTo>
                  <a:cubicBezTo>
                    <a:pt x="24198" y="6789"/>
                    <a:pt x="24050" y="6844"/>
                    <a:pt x="23901" y="6844"/>
                  </a:cubicBezTo>
                  <a:cubicBezTo>
                    <a:pt x="23753" y="6844"/>
                    <a:pt x="23605" y="6789"/>
                    <a:pt x="23492" y="6677"/>
                  </a:cubicBezTo>
                  <a:lnTo>
                    <a:pt x="16983" y="168"/>
                  </a:lnTo>
                  <a:cubicBezTo>
                    <a:pt x="16871" y="56"/>
                    <a:pt x="16724" y="0"/>
                    <a:pt x="16576" y="0"/>
                  </a:cubicBezTo>
                  <a:close/>
                </a:path>
              </a:pathLst>
            </a:custGeom>
            <a:solidFill>
              <a:schemeClr val="dk2"/>
            </a:solidFill>
            <a:ln w="381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A8A1"/>
                </a:solidFill>
                <a:highlight>
                  <a:schemeClr val="dk2"/>
                </a:highlight>
              </a:endParaRPr>
            </a:p>
          </p:txBody>
        </p:sp>
        <p:sp>
          <p:nvSpPr>
            <p:cNvPr id="511" name="Google Shape;511;p44"/>
            <p:cNvSpPr/>
            <p:nvPr/>
          </p:nvSpPr>
          <p:spPr>
            <a:xfrm>
              <a:off x="1691707" y="3184996"/>
              <a:ext cx="378488" cy="377259"/>
            </a:xfrm>
            <a:custGeom>
              <a:avLst/>
              <a:gdLst/>
              <a:ahLst/>
              <a:cxnLst/>
              <a:rect l="l" t="t" r="r" b="b"/>
              <a:pathLst>
                <a:path w="32955" h="32848" extrusionOk="0">
                  <a:moveTo>
                    <a:pt x="16478" y="1"/>
                  </a:moveTo>
                  <a:cubicBezTo>
                    <a:pt x="16331" y="1"/>
                    <a:pt x="16185" y="57"/>
                    <a:pt x="16073" y="168"/>
                  </a:cubicBezTo>
                  <a:lnTo>
                    <a:pt x="9603" y="6639"/>
                  </a:lnTo>
                  <a:cubicBezTo>
                    <a:pt x="9489" y="6752"/>
                    <a:pt x="9342" y="6809"/>
                    <a:pt x="9195" y="6809"/>
                  </a:cubicBezTo>
                  <a:cubicBezTo>
                    <a:pt x="9048" y="6809"/>
                    <a:pt x="8900" y="6752"/>
                    <a:pt x="8787" y="6639"/>
                  </a:cubicBezTo>
                  <a:lnTo>
                    <a:pt x="8674" y="6526"/>
                  </a:lnTo>
                  <a:cubicBezTo>
                    <a:pt x="8451" y="6303"/>
                    <a:pt x="8244" y="5863"/>
                    <a:pt x="8211" y="5545"/>
                  </a:cubicBezTo>
                  <a:cubicBezTo>
                    <a:pt x="8211" y="5545"/>
                    <a:pt x="8127" y="4669"/>
                    <a:pt x="7581" y="4125"/>
                  </a:cubicBezTo>
                  <a:cubicBezTo>
                    <a:pt x="7109" y="3646"/>
                    <a:pt x="6488" y="3407"/>
                    <a:pt x="5867" y="3407"/>
                  </a:cubicBezTo>
                  <a:cubicBezTo>
                    <a:pt x="5251" y="3407"/>
                    <a:pt x="4634" y="3642"/>
                    <a:pt x="4164" y="4112"/>
                  </a:cubicBezTo>
                  <a:cubicBezTo>
                    <a:pt x="3219" y="5057"/>
                    <a:pt x="3226" y="6590"/>
                    <a:pt x="4177" y="7529"/>
                  </a:cubicBezTo>
                  <a:cubicBezTo>
                    <a:pt x="4721" y="8075"/>
                    <a:pt x="5601" y="8160"/>
                    <a:pt x="5601" y="8160"/>
                  </a:cubicBezTo>
                  <a:cubicBezTo>
                    <a:pt x="5914" y="8189"/>
                    <a:pt x="6354" y="8399"/>
                    <a:pt x="6578" y="8622"/>
                  </a:cubicBezTo>
                  <a:lnTo>
                    <a:pt x="6694" y="8735"/>
                  </a:lnTo>
                  <a:cubicBezTo>
                    <a:pt x="6914" y="8962"/>
                    <a:pt x="6914" y="9324"/>
                    <a:pt x="6694" y="9548"/>
                  </a:cubicBezTo>
                  <a:lnTo>
                    <a:pt x="223" y="16018"/>
                  </a:lnTo>
                  <a:cubicBezTo>
                    <a:pt x="0" y="16245"/>
                    <a:pt x="0" y="16607"/>
                    <a:pt x="223" y="16830"/>
                  </a:cubicBezTo>
                  <a:lnTo>
                    <a:pt x="6694" y="23301"/>
                  </a:lnTo>
                  <a:cubicBezTo>
                    <a:pt x="6917" y="23527"/>
                    <a:pt x="6917" y="23890"/>
                    <a:pt x="6694" y="24113"/>
                  </a:cubicBezTo>
                  <a:lnTo>
                    <a:pt x="6688" y="24119"/>
                  </a:lnTo>
                  <a:cubicBezTo>
                    <a:pt x="6464" y="24343"/>
                    <a:pt x="6024" y="24550"/>
                    <a:pt x="5711" y="24579"/>
                  </a:cubicBezTo>
                  <a:cubicBezTo>
                    <a:pt x="5711" y="24579"/>
                    <a:pt x="4831" y="24666"/>
                    <a:pt x="4287" y="25210"/>
                  </a:cubicBezTo>
                  <a:cubicBezTo>
                    <a:pt x="3346" y="26151"/>
                    <a:pt x="3346" y="27675"/>
                    <a:pt x="4287" y="28616"/>
                  </a:cubicBezTo>
                  <a:cubicBezTo>
                    <a:pt x="4756" y="29085"/>
                    <a:pt x="5372" y="29320"/>
                    <a:pt x="5989" y="29320"/>
                  </a:cubicBezTo>
                  <a:cubicBezTo>
                    <a:pt x="6605" y="29320"/>
                    <a:pt x="7221" y="29085"/>
                    <a:pt x="7691" y="28616"/>
                  </a:cubicBezTo>
                  <a:cubicBezTo>
                    <a:pt x="8237" y="28070"/>
                    <a:pt x="8321" y="27193"/>
                    <a:pt x="8321" y="27193"/>
                  </a:cubicBezTo>
                  <a:cubicBezTo>
                    <a:pt x="8354" y="26876"/>
                    <a:pt x="8561" y="26436"/>
                    <a:pt x="8784" y="26213"/>
                  </a:cubicBezTo>
                  <a:lnTo>
                    <a:pt x="8787" y="26209"/>
                  </a:lnTo>
                  <a:cubicBezTo>
                    <a:pt x="8900" y="26098"/>
                    <a:pt x="9048" y="26042"/>
                    <a:pt x="9195" y="26042"/>
                  </a:cubicBezTo>
                  <a:cubicBezTo>
                    <a:pt x="9341" y="26042"/>
                    <a:pt x="9488" y="26098"/>
                    <a:pt x="9599" y="26209"/>
                  </a:cubicBezTo>
                  <a:lnTo>
                    <a:pt x="16070" y="32680"/>
                  </a:lnTo>
                  <a:cubicBezTo>
                    <a:pt x="16183" y="32792"/>
                    <a:pt x="16330" y="32847"/>
                    <a:pt x="16478" y="32847"/>
                  </a:cubicBezTo>
                  <a:cubicBezTo>
                    <a:pt x="16625" y="32847"/>
                    <a:pt x="16772" y="32792"/>
                    <a:pt x="16885" y="32680"/>
                  </a:cubicBezTo>
                  <a:lnTo>
                    <a:pt x="23356" y="26209"/>
                  </a:lnTo>
                  <a:cubicBezTo>
                    <a:pt x="23579" y="25983"/>
                    <a:pt x="23579" y="25620"/>
                    <a:pt x="23356" y="25397"/>
                  </a:cubicBezTo>
                  <a:lnTo>
                    <a:pt x="23281" y="25326"/>
                  </a:lnTo>
                  <a:cubicBezTo>
                    <a:pt x="23058" y="25103"/>
                    <a:pt x="22618" y="24893"/>
                    <a:pt x="22304" y="24863"/>
                  </a:cubicBezTo>
                  <a:cubicBezTo>
                    <a:pt x="22304" y="24863"/>
                    <a:pt x="21428" y="24779"/>
                    <a:pt x="20881" y="24233"/>
                  </a:cubicBezTo>
                  <a:cubicBezTo>
                    <a:pt x="19939" y="23294"/>
                    <a:pt x="19943" y="21767"/>
                    <a:pt x="20881" y="20829"/>
                  </a:cubicBezTo>
                  <a:cubicBezTo>
                    <a:pt x="21351" y="20358"/>
                    <a:pt x="21968" y="20123"/>
                    <a:pt x="22584" y="20123"/>
                  </a:cubicBezTo>
                  <a:cubicBezTo>
                    <a:pt x="23200" y="20123"/>
                    <a:pt x="23817" y="20358"/>
                    <a:pt x="24287" y="20829"/>
                  </a:cubicBezTo>
                  <a:cubicBezTo>
                    <a:pt x="24831" y="21373"/>
                    <a:pt x="24918" y="22253"/>
                    <a:pt x="24918" y="22253"/>
                  </a:cubicBezTo>
                  <a:cubicBezTo>
                    <a:pt x="24947" y="22566"/>
                    <a:pt x="25155" y="23006"/>
                    <a:pt x="25378" y="23230"/>
                  </a:cubicBezTo>
                  <a:lnTo>
                    <a:pt x="25449" y="23301"/>
                  </a:lnTo>
                  <a:cubicBezTo>
                    <a:pt x="25562" y="23412"/>
                    <a:pt x="25709" y="23468"/>
                    <a:pt x="25856" y="23468"/>
                  </a:cubicBezTo>
                  <a:cubicBezTo>
                    <a:pt x="26003" y="23468"/>
                    <a:pt x="26149" y="23412"/>
                    <a:pt x="26261" y="23301"/>
                  </a:cubicBezTo>
                  <a:lnTo>
                    <a:pt x="32732" y="16830"/>
                  </a:lnTo>
                  <a:cubicBezTo>
                    <a:pt x="32955" y="16607"/>
                    <a:pt x="32955" y="16245"/>
                    <a:pt x="32732" y="16018"/>
                  </a:cubicBezTo>
                  <a:lnTo>
                    <a:pt x="26261" y="9548"/>
                  </a:lnTo>
                  <a:cubicBezTo>
                    <a:pt x="26149" y="9436"/>
                    <a:pt x="26003" y="9380"/>
                    <a:pt x="25856" y="9380"/>
                  </a:cubicBezTo>
                  <a:cubicBezTo>
                    <a:pt x="25709" y="9380"/>
                    <a:pt x="25562" y="9436"/>
                    <a:pt x="25449" y="9548"/>
                  </a:cubicBezTo>
                  <a:lnTo>
                    <a:pt x="25381" y="9615"/>
                  </a:lnTo>
                  <a:cubicBezTo>
                    <a:pt x="25158" y="9839"/>
                    <a:pt x="24951" y="10279"/>
                    <a:pt x="24918" y="10596"/>
                  </a:cubicBezTo>
                  <a:cubicBezTo>
                    <a:pt x="24918" y="10596"/>
                    <a:pt x="24834" y="11473"/>
                    <a:pt x="24291" y="12019"/>
                  </a:cubicBezTo>
                  <a:cubicBezTo>
                    <a:pt x="23820" y="12488"/>
                    <a:pt x="23204" y="12723"/>
                    <a:pt x="22587" y="12723"/>
                  </a:cubicBezTo>
                  <a:cubicBezTo>
                    <a:pt x="21971" y="12723"/>
                    <a:pt x="21355" y="12488"/>
                    <a:pt x="20884" y="12019"/>
                  </a:cubicBezTo>
                  <a:cubicBezTo>
                    <a:pt x="19946" y="11078"/>
                    <a:pt x="19946" y="9554"/>
                    <a:pt x="20884" y="8613"/>
                  </a:cubicBezTo>
                  <a:cubicBezTo>
                    <a:pt x="21428" y="8069"/>
                    <a:pt x="22308" y="7985"/>
                    <a:pt x="22308" y="7985"/>
                  </a:cubicBezTo>
                  <a:cubicBezTo>
                    <a:pt x="22621" y="7953"/>
                    <a:pt x="23061" y="7745"/>
                    <a:pt x="23285" y="7522"/>
                  </a:cubicBezTo>
                  <a:lnTo>
                    <a:pt x="23356" y="7454"/>
                  </a:lnTo>
                  <a:cubicBezTo>
                    <a:pt x="23579" y="7228"/>
                    <a:pt x="23579" y="6865"/>
                    <a:pt x="23356" y="6639"/>
                  </a:cubicBezTo>
                  <a:lnTo>
                    <a:pt x="16885" y="168"/>
                  </a:lnTo>
                  <a:cubicBezTo>
                    <a:pt x="16772" y="57"/>
                    <a:pt x="16625" y="1"/>
                    <a:pt x="16478" y="1"/>
                  </a:cubicBezTo>
                  <a:close/>
                </a:path>
              </a:pathLst>
            </a:custGeom>
            <a:solidFill>
              <a:schemeClr val="dk2"/>
            </a:solidFill>
            <a:ln w="381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A8A1"/>
                </a:solidFill>
                <a:highlight>
                  <a:schemeClr val="dk2"/>
                </a:highlight>
              </a:endParaRPr>
            </a:p>
          </p:txBody>
        </p:sp>
        <p:sp>
          <p:nvSpPr>
            <p:cNvPr id="512" name="Google Shape;512;p44"/>
            <p:cNvSpPr/>
            <p:nvPr/>
          </p:nvSpPr>
          <p:spPr>
            <a:xfrm>
              <a:off x="1499792" y="2993162"/>
              <a:ext cx="378523" cy="377213"/>
            </a:xfrm>
            <a:custGeom>
              <a:avLst/>
              <a:gdLst/>
              <a:ahLst/>
              <a:cxnLst/>
              <a:rect l="l" t="t" r="r" b="b"/>
              <a:pathLst>
                <a:path w="32958" h="32844" extrusionOk="0">
                  <a:moveTo>
                    <a:pt x="16479" y="0"/>
                  </a:moveTo>
                  <a:cubicBezTo>
                    <a:pt x="16332" y="0"/>
                    <a:pt x="16185" y="56"/>
                    <a:pt x="16073" y="168"/>
                  </a:cubicBezTo>
                  <a:lnTo>
                    <a:pt x="9602" y="6638"/>
                  </a:lnTo>
                  <a:cubicBezTo>
                    <a:pt x="9489" y="6750"/>
                    <a:pt x="9342" y="6806"/>
                    <a:pt x="9195" y="6806"/>
                  </a:cubicBezTo>
                  <a:cubicBezTo>
                    <a:pt x="9048" y="6806"/>
                    <a:pt x="8902" y="6750"/>
                    <a:pt x="8790" y="6638"/>
                  </a:cubicBezTo>
                  <a:lnTo>
                    <a:pt x="8784" y="6632"/>
                  </a:lnTo>
                  <a:cubicBezTo>
                    <a:pt x="8561" y="6408"/>
                    <a:pt x="8354" y="5968"/>
                    <a:pt x="8324" y="5655"/>
                  </a:cubicBezTo>
                  <a:cubicBezTo>
                    <a:pt x="8324" y="5655"/>
                    <a:pt x="8237" y="4775"/>
                    <a:pt x="7694" y="4231"/>
                  </a:cubicBezTo>
                  <a:cubicBezTo>
                    <a:pt x="7222" y="3753"/>
                    <a:pt x="6600" y="3514"/>
                    <a:pt x="5978" y="3514"/>
                  </a:cubicBezTo>
                  <a:cubicBezTo>
                    <a:pt x="5362" y="3514"/>
                    <a:pt x="4745" y="3748"/>
                    <a:pt x="4274" y="4218"/>
                  </a:cubicBezTo>
                  <a:cubicBezTo>
                    <a:pt x="3329" y="5163"/>
                    <a:pt x="3336" y="6696"/>
                    <a:pt x="4287" y="7635"/>
                  </a:cubicBezTo>
                  <a:cubicBezTo>
                    <a:pt x="4834" y="8181"/>
                    <a:pt x="5710" y="8269"/>
                    <a:pt x="5710" y="8269"/>
                  </a:cubicBezTo>
                  <a:cubicBezTo>
                    <a:pt x="6024" y="8298"/>
                    <a:pt x="6464" y="8505"/>
                    <a:pt x="6687" y="8728"/>
                  </a:cubicBezTo>
                  <a:lnTo>
                    <a:pt x="6694" y="8735"/>
                  </a:lnTo>
                  <a:cubicBezTo>
                    <a:pt x="6917" y="8958"/>
                    <a:pt x="6917" y="9320"/>
                    <a:pt x="6694" y="9547"/>
                  </a:cubicBezTo>
                  <a:lnTo>
                    <a:pt x="223" y="16017"/>
                  </a:lnTo>
                  <a:cubicBezTo>
                    <a:pt x="0" y="16241"/>
                    <a:pt x="0" y="16603"/>
                    <a:pt x="223" y="16829"/>
                  </a:cubicBezTo>
                  <a:lnTo>
                    <a:pt x="6694" y="23300"/>
                  </a:lnTo>
                  <a:cubicBezTo>
                    <a:pt x="6805" y="23412"/>
                    <a:pt x="6952" y="23467"/>
                    <a:pt x="7099" y="23467"/>
                  </a:cubicBezTo>
                  <a:cubicBezTo>
                    <a:pt x="7245" y="23467"/>
                    <a:pt x="7393" y="23412"/>
                    <a:pt x="7506" y="23300"/>
                  </a:cubicBezTo>
                  <a:lnTo>
                    <a:pt x="7577" y="23229"/>
                  </a:lnTo>
                  <a:cubicBezTo>
                    <a:pt x="7800" y="23006"/>
                    <a:pt x="8007" y="22566"/>
                    <a:pt x="8040" y="22248"/>
                  </a:cubicBezTo>
                  <a:cubicBezTo>
                    <a:pt x="8040" y="22248"/>
                    <a:pt x="8124" y="21372"/>
                    <a:pt x="8667" y="20825"/>
                  </a:cubicBezTo>
                  <a:cubicBezTo>
                    <a:pt x="9138" y="20347"/>
                    <a:pt x="9760" y="20108"/>
                    <a:pt x="10383" y="20108"/>
                  </a:cubicBezTo>
                  <a:cubicBezTo>
                    <a:pt x="11000" y="20108"/>
                    <a:pt x="11617" y="20343"/>
                    <a:pt x="12087" y="20815"/>
                  </a:cubicBezTo>
                  <a:cubicBezTo>
                    <a:pt x="13032" y="21760"/>
                    <a:pt x="13025" y="23293"/>
                    <a:pt x="12074" y="24232"/>
                  </a:cubicBezTo>
                  <a:cubicBezTo>
                    <a:pt x="11531" y="24775"/>
                    <a:pt x="10651" y="24863"/>
                    <a:pt x="10651" y="24863"/>
                  </a:cubicBezTo>
                  <a:cubicBezTo>
                    <a:pt x="10337" y="24892"/>
                    <a:pt x="9897" y="25099"/>
                    <a:pt x="9674" y="25322"/>
                  </a:cubicBezTo>
                  <a:lnTo>
                    <a:pt x="9602" y="25393"/>
                  </a:lnTo>
                  <a:cubicBezTo>
                    <a:pt x="9376" y="25620"/>
                    <a:pt x="9376" y="25982"/>
                    <a:pt x="9602" y="26205"/>
                  </a:cubicBezTo>
                  <a:lnTo>
                    <a:pt x="16073" y="32676"/>
                  </a:lnTo>
                  <a:cubicBezTo>
                    <a:pt x="16185" y="32787"/>
                    <a:pt x="16331" y="32843"/>
                    <a:pt x="16478" y="32843"/>
                  </a:cubicBezTo>
                  <a:cubicBezTo>
                    <a:pt x="16625" y="32843"/>
                    <a:pt x="16772" y="32787"/>
                    <a:pt x="16885" y="32676"/>
                  </a:cubicBezTo>
                  <a:lnTo>
                    <a:pt x="23356" y="26205"/>
                  </a:lnTo>
                  <a:cubicBezTo>
                    <a:pt x="23579" y="25982"/>
                    <a:pt x="23579" y="25620"/>
                    <a:pt x="23356" y="25393"/>
                  </a:cubicBezTo>
                  <a:lnTo>
                    <a:pt x="23288" y="25325"/>
                  </a:lnTo>
                  <a:cubicBezTo>
                    <a:pt x="23061" y="25102"/>
                    <a:pt x="22621" y="24895"/>
                    <a:pt x="22307" y="24866"/>
                  </a:cubicBezTo>
                  <a:cubicBezTo>
                    <a:pt x="22307" y="24866"/>
                    <a:pt x="21431" y="24778"/>
                    <a:pt x="20884" y="24235"/>
                  </a:cubicBezTo>
                  <a:cubicBezTo>
                    <a:pt x="19942" y="23293"/>
                    <a:pt x="19942" y="21770"/>
                    <a:pt x="20884" y="20828"/>
                  </a:cubicBezTo>
                  <a:cubicBezTo>
                    <a:pt x="21354" y="20359"/>
                    <a:pt x="21971" y="20125"/>
                    <a:pt x="22587" y="20125"/>
                  </a:cubicBezTo>
                  <a:cubicBezTo>
                    <a:pt x="23203" y="20125"/>
                    <a:pt x="23820" y="20359"/>
                    <a:pt x="24291" y="20828"/>
                  </a:cubicBezTo>
                  <a:cubicBezTo>
                    <a:pt x="24834" y="21372"/>
                    <a:pt x="24918" y="22252"/>
                    <a:pt x="24918" y="22252"/>
                  </a:cubicBezTo>
                  <a:cubicBezTo>
                    <a:pt x="24951" y="22566"/>
                    <a:pt x="25158" y="23006"/>
                    <a:pt x="25381" y="23229"/>
                  </a:cubicBezTo>
                  <a:lnTo>
                    <a:pt x="25452" y="23300"/>
                  </a:lnTo>
                  <a:cubicBezTo>
                    <a:pt x="25564" y="23412"/>
                    <a:pt x="25710" y="23467"/>
                    <a:pt x="25857" y="23467"/>
                  </a:cubicBezTo>
                  <a:cubicBezTo>
                    <a:pt x="26004" y="23467"/>
                    <a:pt x="26151" y="23412"/>
                    <a:pt x="26264" y="23300"/>
                  </a:cubicBezTo>
                  <a:lnTo>
                    <a:pt x="32735" y="16829"/>
                  </a:lnTo>
                  <a:cubicBezTo>
                    <a:pt x="32958" y="16603"/>
                    <a:pt x="32958" y="16241"/>
                    <a:pt x="32735" y="16017"/>
                  </a:cubicBezTo>
                  <a:lnTo>
                    <a:pt x="26264" y="9547"/>
                  </a:lnTo>
                  <a:cubicBezTo>
                    <a:pt x="26041" y="9320"/>
                    <a:pt x="26041" y="8958"/>
                    <a:pt x="26264" y="8735"/>
                  </a:cubicBezTo>
                  <a:lnTo>
                    <a:pt x="26377" y="8618"/>
                  </a:lnTo>
                  <a:cubicBezTo>
                    <a:pt x="26600" y="8395"/>
                    <a:pt x="27044" y="8188"/>
                    <a:pt x="27358" y="8156"/>
                  </a:cubicBezTo>
                  <a:cubicBezTo>
                    <a:pt x="27358" y="8156"/>
                    <a:pt x="28234" y="8071"/>
                    <a:pt x="28781" y="7528"/>
                  </a:cubicBezTo>
                  <a:cubicBezTo>
                    <a:pt x="29732" y="6590"/>
                    <a:pt x="29739" y="5056"/>
                    <a:pt x="28791" y="4108"/>
                  </a:cubicBezTo>
                  <a:cubicBezTo>
                    <a:pt x="28321" y="3638"/>
                    <a:pt x="27705" y="3404"/>
                    <a:pt x="27090" y="3404"/>
                  </a:cubicBezTo>
                  <a:cubicBezTo>
                    <a:pt x="26468" y="3404"/>
                    <a:pt x="25846" y="3643"/>
                    <a:pt x="25374" y="4121"/>
                  </a:cubicBezTo>
                  <a:cubicBezTo>
                    <a:pt x="24831" y="4665"/>
                    <a:pt x="24743" y="5545"/>
                    <a:pt x="24743" y="5545"/>
                  </a:cubicBezTo>
                  <a:cubicBezTo>
                    <a:pt x="24714" y="5858"/>
                    <a:pt x="24507" y="6298"/>
                    <a:pt x="24284" y="6522"/>
                  </a:cubicBezTo>
                  <a:lnTo>
                    <a:pt x="24168" y="6638"/>
                  </a:lnTo>
                  <a:cubicBezTo>
                    <a:pt x="24056" y="6750"/>
                    <a:pt x="23909" y="6806"/>
                    <a:pt x="23762" y="6806"/>
                  </a:cubicBezTo>
                  <a:cubicBezTo>
                    <a:pt x="23614" y="6806"/>
                    <a:pt x="23467" y="6750"/>
                    <a:pt x="23356" y="6638"/>
                  </a:cubicBezTo>
                  <a:lnTo>
                    <a:pt x="16885" y="168"/>
                  </a:lnTo>
                  <a:cubicBezTo>
                    <a:pt x="16773" y="56"/>
                    <a:pt x="16626" y="0"/>
                    <a:pt x="16479" y="0"/>
                  </a:cubicBezTo>
                  <a:close/>
                </a:path>
              </a:pathLst>
            </a:custGeom>
            <a:solidFill>
              <a:schemeClr val="accent2"/>
            </a:solidFill>
            <a:ln w="381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A8A1"/>
                </a:solidFill>
                <a:highlight>
                  <a:schemeClr val="dk2"/>
                </a:highlight>
              </a:endParaRPr>
            </a:p>
          </p:txBody>
        </p:sp>
      </p:grpSp>
      <p:sp>
        <p:nvSpPr>
          <p:cNvPr id="513" name="Google Shape;513;p44"/>
          <p:cNvSpPr txBox="1"/>
          <p:nvPr/>
        </p:nvSpPr>
        <p:spPr>
          <a:xfrm>
            <a:off x="631050" y="166700"/>
            <a:ext cx="988200" cy="25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Palanquin Medium"/>
                <a:ea typeface="Palanquin Medium"/>
                <a:cs typeface="Palanquin Medium"/>
                <a:sym typeface="Palanquin Medium"/>
              </a:rPr>
              <a:t>Datasets</a:t>
            </a:r>
            <a:endParaRPr>
              <a:solidFill>
                <a:schemeClr val="dk1"/>
              </a:solidFill>
              <a:latin typeface="Palanquin Medium"/>
              <a:ea typeface="Palanquin Medium"/>
              <a:cs typeface="Palanquin Medium"/>
              <a:sym typeface="Palanquin Medium"/>
            </a:endParaRPr>
          </a:p>
        </p:txBody>
      </p:sp>
      <p:sp>
        <p:nvSpPr>
          <p:cNvPr id="514" name="Google Shape;514;p44"/>
          <p:cNvSpPr/>
          <p:nvPr/>
        </p:nvSpPr>
        <p:spPr>
          <a:xfrm rot="-1817486">
            <a:off x="-271042" y="4526525"/>
            <a:ext cx="1348182" cy="1037147"/>
          </a:xfrm>
          <a:custGeom>
            <a:avLst/>
            <a:gdLst/>
            <a:ahLst/>
            <a:cxnLst/>
            <a:rect l="l" t="t" r="r" b="b"/>
            <a:pathLst>
              <a:path w="73795" h="56770" extrusionOk="0">
                <a:moveTo>
                  <a:pt x="29956" y="0"/>
                </a:moveTo>
                <a:cubicBezTo>
                  <a:pt x="23283" y="0"/>
                  <a:pt x="16241" y="1492"/>
                  <a:pt x="9169" y="5295"/>
                </a:cubicBezTo>
                <a:cubicBezTo>
                  <a:pt x="1" y="10219"/>
                  <a:pt x="1200" y="20947"/>
                  <a:pt x="9063" y="23951"/>
                </a:cubicBezTo>
                <a:cubicBezTo>
                  <a:pt x="21373" y="28652"/>
                  <a:pt x="26265" y="32461"/>
                  <a:pt x="31953" y="40133"/>
                </a:cubicBezTo>
                <a:cubicBezTo>
                  <a:pt x="38861" y="49451"/>
                  <a:pt x="42076" y="56327"/>
                  <a:pt x="52592" y="56762"/>
                </a:cubicBezTo>
                <a:cubicBezTo>
                  <a:pt x="52717" y="56767"/>
                  <a:pt x="52843" y="56770"/>
                  <a:pt x="52969" y="56770"/>
                </a:cubicBezTo>
                <a:cubicBezTo>
                  <a:pt x="61326" y="56770"/>
                  <a:pt x="73795" y="45763"/>
                  <a:pt x="68903" y="28609"/>
                </a:cubicBezTo>
                <a:cubicBezTo>
                  <a:pt x="64467" y="13020"/>
                  <a:pt x="51446" y="3820"/>
                  <a:pt x="41270" y="1379"/>
                </a:cubicBezTo>
                <a:cubicBezTo>
                  <a:pt x="37672" y="515"/>
                  <a:pt x="33878" y="0"/>
                  <a:pt x="2995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44"/>
          <p:cNvSpPr/>
          <p:nvPr/>
        </p:nvSpPr>
        <p:spPr>
          <a:xfrm rot="10339938">
            <a:off x="190139" y="4235833"/>
            <a:ext cx="1348113" cy="1037094"/>
          </a:xfrm>
          <a:custGeom>
            <a:avLst/>
            <a:gdLst/>
            <a:ahLst/>
            <a:cxnLst/>
            <a:rect l="l" t="t" r="r" b="b"/>
            <a:pathLst>
              <a:path w="73795" h="56770" extrusionOk="0">
                <a:moveTo>
                  <a:pt x="29956" y="0"/>
                </a:moveTo>
                <a:cubicBezTo>
                  <a:pt x="23283" y="0"/>
                  <a:pt x="16241" y="1492"/>
                  <a:pt x="9169" y="5295"/>
                </a:cubicBezTo>
                <a:cubicBezTo>
                  <a:pt x="1" y="10219"/>
                  <a:pt x="1200" y="20947"/>
                  <a:pt x="9063" y="23951"/>
                </a:cubicBezTo>
                <a:cubicBezTo>
                  <a:pt x="21373" y="28652"/>
                  <a:pt x="26265" y="32461"/>
                  <a:pt x="31953" y="40133"/>
                </a:cubicBezTo>
                <a:cubicBezTo>
                  <a:pt x="38861" y="49451"/>
                  <a:pt x="42076" y="56327"/>
                  <a:pt x="52592" y="56762"/>
                </a:cubicBezTo>
                <a:cubicBezTo>
                  <a:pt x="52717" y="56767"/>
                  <a:pt x="52843" y="56770"/>
                  <a:pt x="52969" y="56770"/>
                </a:cubicBezTo>
                <a:cubicBezTo>
                  <a:pt x="61326" y="56770"/>
                  <a:pt x="73795" y="45763"/>
                  <a:pt x="68903" y="28609"/>
                </a:cubicBezTo>
                <a:cubicBezTo>
                  <a:pt x="64467" y="13020"/>
                  <a:pt x="51446" y="3820"/>
                  <a:pt x="41270" y="1379"/>
                </a:cubicBezTo>
                <a:cubicBezTo>
                  <a:pt x="37672" y="515"/>
                  <a:pt x="33878" y="0"/>
                  <a:pt x="2995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45"/>
          <p:cNvSpPr txBox="1">
            <a:spLocks noGrp="1"/>
          </p:cNvSpPr>
          <p:nvPr>
            <p:ph type="title"/>
          </p:nvPr>
        </p:nvSpPr>
        <p:spPr>
          <a:xfrm>
            <a:off x="3768025" y="300275"/>
            <a:ext cx="4274700" cy="99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990000"/>
                </a:solidFill>
                <a:latin typeface="Palanquin"/>
                <a:ea typeface="Palanquin"/>
                <a:cs typeface="Palanquin"/>
                <a:sym typeface="Palanquin"/>
              </a:rPr>
              <a:t>01 UI experiment</a:t>
            </a:r>
            <a:endParaRPr sz="3000" b="1">
              <a:solidFill>
                <a:srgbClr val="990000"/>
              </a:solidFill>
              <a:latin typeface="Palanquin"/>
              <a:ea typeface="Palanquin"/>
              <a:cs typeface="Palanquin"/>
              <a:sym typeface="Palanquin"/>
            </a:endParaRPr>
          </a:p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990000"/>
                </a:solidFill>
                <a:latin typeface="Palanquin"/>
                <a:ea typeface="Palanquin"/>
                <a:cs typeface="Palanquin"/>
                <a:sym typeface="Palanquin"/>
              </a:rPr>
              <a:t>User Interface</a:t>
            </a:r>
            <a:endParaRPr>
              <a:solidFill>
                <a:srgbClr val="990000"/>
              </a:solidFill>
            </a:endParaRPr>
          </a:p>
        </p:txBody>
      </p:sp>
      <p:pic>
        <p:nvPicPr>
          <p:cNvPr id="521" name="Google Shape;521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400" y="3379857"/>
            <a:ext cx="1660275" cy="165306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2" name="Google Shape;522;p45"/>
          <p:cNvGrpSpPr/>
          <p:nvPr/>
        </p:nvGrpSpPr>
        <p:grpSpPr>
          <a:xfrm>
            <a:off x="880352" y="1862740"/>
            <a:ext cx="7383291" cy="1418010"/>
            <a:chOff x="1023602" y="1643165"/>
            <a:chExt cx="7383291" cy="1418010"/>
          </a:xfrm>
        </p:grpSpPr>
        <p:grpSp>
          <p:nvGrpSpPr>
            <p:cNvPr id="523" name="Google Shape;523;p45"/>
            <p:cNvGrpSpPr/>
            <p:nvPr/>
          </p:nvGrpSpPr>
          <p:grpSpPr>
            <a:xfrm>
              <a:off x="6992993" y="1647242"/>
              <a:ext cx="1413900" cy="1413900"/>
              <a:chOff x="6254393" y="2364642"/>
              <a:chExt cx="1413900" cy="1413900"/>
            </a:xfrm>
          </p:grpSpPr>
          <p:sp>
            <p:nvSpPr>
              <p:cNvPr id="524" name="Google Shape;524;p45"/>
              <p:cNvSpPr/>
              <p:nvPr/>
            </p:nvSpPr>
            <p:spPr>
              <a:xfrm rot="2700000">
                <a:off x="6716543" y="2316614"/>
                <a:ext cx="489601" cy="1509956"/>
              </a:xfrm>
              <a:prstGeom prst="roundRect">
                <a:avLst>
                  <a:gd name="adj" fmla="val 50000"/>
                </a:avLst>
              </a:prstGeom>
              <a:solidFill>
                <a:srgbClr val="FF99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" name="Google Shape;525;p45"/>
              <p:cNvSpPr/>
              <p:nvPr/>
            </p:nvSpPr>
            <p:spPr>
              <a:xfrm>
                <a:off x="6443962" y="3255512"/>
                <a:ext cx="326100" cy="326100"/>
              </a:xfrm>
              <a:prstGeom prst="ellipse">
                <a:avLst/>
              </a:prstGeom>
              <a:solidFill>
                <a:srgbClr val="FF9900"/>
              </a:solidFill>
              <a:ln>
                <a:noFill/>
              </a:ln>
              <a:effectLst>
                <a:outerShdw blurRad="228600" dist="50800" dir="5400000" algn="tl" rotWithShape="0">
                  <a:srgbClr val="000000">
                    <a:alpha val="549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 b="1">
                  <a:solidFill>
                    <a:srgbClr val="307AF3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26" name="Google Shape;526;p45"/>
              <p:cNvSpPr txBox="1"/>
              <p:nvPr/>
            </p:nvSpPr>
            <p:spPr>
              <a:xfrm rot="-2700000">
                <a:off x="6601985" y="2843248"/>
                <a:ext cx="833679" cy="34280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100" b="1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rPr>
                  <a:t>CONFIRM</a:t>
                </a:r>
                <a:endParaRPr sz="11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527" name="Google Shape;527;p45"/>
            <p:cNvGrpSpPr/>
            <p:nvPr/>
          </p:nvGrpSpPr>
          <p:grpSpPr>
            <a:xfrm>
              <a:off x="5499900" y="1644875"/>
              <a:ext cx="1416300" cy="1416300"/>
              <a:chOff x="4761300" y="2362275"/>
              <a:chExt cx="1416300" cy="1416300"/>
            </a:xfrm>
          </p:grpSpPr>
          <p:sp>
            <p:nvSpPr>
              <p:cNvPr id="528" name="Google Shape;528;p45"/>
              <p:cNvSpPr/>
              <p:nvPr/>
            </p:nvSpPr>
            <p:spPr>
              <a:xfrm rot="2700000">
                <a:off x="5224650" y="2313750"/>
                <a:ext cx="489601" cy="1513350"/>
              </a:xfrm>
              <a:prstGeom prst="roundRect">
                <a:avLst>
                  <a:gd name="adj" fmla="val 50000"/>
                </a:avLst>
              </a:prstGeom>
              <a:solidFill>
                <a:srgbClr val="F6B26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" name="Google Shape;529;p45"/>
              <p:cNvSpPr/>
              <p:nvPr/>
            </p:nvSpPr>
            <p:spPr>
              <a:xfrm>
                <a:off x="4950863" y="3255512"/>
                <a:ext cx="326100" cy="326100"/>
              </a:xfrm>
              <a:prstGeom prst="ellipse">
                <a:avLst/>
              </a:prstGeom>
              <a:solidFill>
                <a:srgbClr val="F6B26B"/>
              </a:solidFill>
              <a:ln>
                <a:noFill/>
              </a:ln>
              <a:effectLst>
                <a:outerShdw blurRad="228600" dist="50800" dir="5400000" algn="tl" rotWithShape="0">
                  <a:srgbClr val="000000">
                    <a:alpha val="549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 b="1">
                  <a:solidFill>
                    <a:srgbClr val="0E63F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30" name="Google Shape;530;p45"/>
              <p:cNvSpPr txBox="1"/>
              <p:nvPr/>
            </p:nvSpPr>
            <p:spPr>
              <a:xfrm rot="-2700000">
                <a:off x="5129853" y="2866348"/>
                <a:ext cx="768342" cy="342805"/>
              </a:xfrm>
              <a:prstGeom prst="rect">
                <a:avLst/>
              </a:prstGeom>
              <a:solidFill>
                <a:srgbClr val="F6B26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100" b="1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rPr>
                  <a:t>STEP_3</a:t>
                </a:r>
                <a:endParaRPr sz="11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531" name="Google Shape;531;p45"/>
            <p:cNvGrpSpPr/>
            <p:nvPr/>
          </p:nvGrpSpPr>
          <p:grpSpPr>
            <a:xfrm>
              <a:off x="4008394" y="1643165"/>
              <a:ext cx="1417800" cy="1417800"/>
              <a:chOff x="3269794" y="2360565"/>
              <a:chExt cx="1417800" cy="1417800"/>
            </a:xfrm>
          </p:grpSpPr>
          <p:sp>
            <p:nvSpPr>
              <p:cNvPr id="532" name="Google Shape;532;p45"/>
              <p:cNvSpPr/>
              <p:nvPr/>
            </p:nvSpPr>
            <p:spPr>
              <a:xfrm rot="2700000">
                <a:off x="3733894" y="2311729"/>
                <a:ext cx="489601" cy="1515471"/>
              </a:xfrm>
              <a:prstGeom prst="roundRect">
                <a:avLst>
                  <a:gd name="adj" fmla="val 50000"/>
                </a:avLst>
              </a:prstGeom>
              <a:solidFill>
                <a:srgbClr val="DD7E6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" name="Google Shape;533;p45"/>
              <p:cNvSpPr/>
              <p:nvPr/>
            </p:nvSpPr>
            <p:spPr>
              <a:xfrm>
                <a:off x="3459197" y="3255512"/>
                <a:ext cx="326100" cy="326100"/>
              </a:xfrm>
              <a:prstGeom prst="ellipse">
                <a:avLst/>
              </a:prstGeom>
              <a:solidFill>
                <a:srgbClr val="DD7E6B"/>
              </a:solidFill>
              <a:ln>
                <a:noFill/>
              </a:ln>
              <a:effectLst>
                <a:outerShdw blurRad="228600" dist="50800" dir="5400000" algn="tl" rotWithShape="0">
                  <a:srgbClr val="000000">
                    <a:alpha val="549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 b="1">
                  <a:solidFill>
                    <a:srgbClr val="0D5CD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34" name="Google Shape;534;p45"/>
              <p:cNvSpPr txBox="1"/>
              <p:nvPr/>
            </p:nvSpPr>
            <p:spPr>
              <a:xfrm rot="-2700000">
                <a:off x="3648904" y="2892301"/>
                <a:ext cx="694945" cy="342805"/>
              </a:xfrm>
              <a:prstGeom prst="rect">
                <a:avLst/>
              </a:prstGeom>
              <a:solidFill>
                <a:srgbClr val="DD7E6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100" b="1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rPr>
                  <a:t>STEP_2</a:t>
                </a:r>
                <a:endParaRPr sz="11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535" name="Google Shape;535;p45"/>
            <p:cNvGrpSpPr/>
            <p:nvPr/>
          </p:nvGrpSpPr>
          <p:grpSpPr>
            <a:xfrm>
              <a:off x="2515351" y="1646123"/>
              <a:ext cx="1414800" cy="1414800"/>
              <a:chOff x="1776751" y="2363523"/>
              <a:chExt cx="1414800" cy="1414800"/>
            </a:xfrm>
          </p:grpSpPr>
          <p:grpSp>
            <p:nvGrpSpPr>
              <p:cNvPr id="536" name="Google Shape;536;p45"/>
              <p:cNvGrpSpPr/>
              <p:nvPr/>
            </p:nvGrpSpPr>
            <p:grpSpPr>
              <a:xfrm>
                <a:off x="1776751" y="2363523"/>
                <a:ext cx="1414800" cy="1414800"/>
                <a:chOff x="1776751" y="2363523"/>
                <a:chExt cx="1414800" cy="1414800"/>
              </a:xfrm>
            </p:grpSpPr>
            <p:sp>
              <p:nvSpPr>
                <p:cNvPr id="537" name="Google Shape;537;p45"/>
                <p:cNvSpPr/>
                <p:nvPr/>
              </p:nvSpPr>
              <p:spPr>
                <a:xfrm rot="2700000">
                  <a:off x="2239350" y="2315309"/>
                  <a:ext cx="489601" cy="151122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CC412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8" name="Google Shape;538;p45"/>
                <p:cNvSpPr txBox="1"/>
                <p:nvPr/>
              </p:nvSpPr>
              <p:spPr>
                <a:xfrm rot="-2700000">
                  <a:off x="2128691" y="2851048"/>
                  <a:ext cx="811617" cy="342805"/>
                </a:xfrm>
                <a:prstGeom prst="rect">
                  <a:avLst/>
                </a:prstGeom>
                <a:solidFill>
                  <a:srgbClr val="CC412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100" b="1">
                      <a:solidFill>
                        <a:srgbClr val="FFFFFF"/>
                      </a:solidFill>
                      <a:latin typeface="Roboto"/>
                      <a:ea typeface="Roboto"/>
                      <a:cs typeface="Roboto"/>
                      <a:sym typeface="Roboto"/>
                    </a:rPr>
                    <a:t>STEP_1</a:t>
                  </a:r>
                  <a:endParaRPr sz="1100" b="1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</p:txBody>
            </p:sp>
          </p:grpSp>
          <p:sp>
            <p:nvSpPr>
              <p:cNvPr id="539" name="Google Shape;539;p45"/>
              <p:cNvSpPr/>
              <p:nvPr/>
            </p:nvSpPr>
            <p:spPr>
              <a:xfrm>
                <a:off x="1966072" y="3255512"/>
                <a:ext cx="326100" cy="326100"/>
              </a:xfrm>
              <a:prstGeom prst="ellipse">
                <a:avLst/>
              </a:prstGeom>
              <a:solidFill>
                <a:srgbClr val="CC4125"/>
              </a:solidFill>
              <a:ln>
                <a:noFill/>
              </a:ln>
              <a:effectLst>
                <a:outerShdw blurRad="228600" dist="50800" dir="5400000" algn="tl" rotWithShape="0">
                  <a:srgbClr val="000000">
                    <a:alpha val="549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 b="1">
                  <a:solidFill>
                    <a:srgbClr val="0C57D3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540" name="Google Shape;540;p45"/>
            <p:cNvGrpSpPr/>
            <p:nvPr/>
          </p:nvGrpSpPr>
          <p:grpSpPr>
            <a:xfrm>
              <a:off x="1023602" y="1649796"/>
              <a:ext cx="1411200" cy="1411200"/>
              <a:chOff x="285002" y="2367196"/>
              <a:chExt cx="1411200" cy="1411200"/>
            </a:xfrm>
          </p:grpSpPr>
          <p:sp>
            <p:nvSpPr>
              <p:cNvPr id="541" name="Google Shape;541;p45"/>
              <p:cNvSpPr/>
              <p:nvPr/>
            </p:nvSpPr>
            <p:spPr>
              <a:xfrm rot="2700000">
                <a:off x="745801" y="2319728"/>
                <a:ext cx="489601" cy="1506137"/>
              </a:xfrm>
              <a:prstGeom prst="roundRect">
                <a:avLst>
                  <a:gd name="adj" fmla="val 35308"/>
                </a:avLst>
              </a:prstGeom>
              <a:solidFill>
                <a:srgbClr val="85200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2" name="Google Shape;542;p45"/>
              <p:cNvSpPr/>
              <p:nvPr/>
            </p:nvSpPr>
            <p:spPr>
              <a:xfrm>
                <a:off x="472955" y="3255512"/>
                <a:ext cx="326100" cy="326100"/>
              </a:xfrm>
              <a:prstGeom prst="ellipse">
                <a:avLst/>
              </a:prstGeom>
              <a:solidFill>
                <a:srgbClr val="85200C"/>
              </a:solidFill>
              <a:ln>
                <a:noFill/>
              </a:ln>
              <a:effectLst>
                <a:outerShdw blurRad="228600" dist="50800" dir="5400000" algn="tl" rotWithShape="0">
                  <a:srgbClr val="000000">
                    <a:alpha val="549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 b="1">
                  <a:solidFill>
                    <a:srgbClr val="0942A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43" name="Google Shape;543;p45"/>
              <p:cNvSpPr txBox="1"/>
              <p:nvPr/>
            </p:nvSpPr>
            <p:spPr>
              <a:xfrm rot="-2700000">
                <a:off x="648119" y="2864998"/>
                <a:ext cx="772161" cy="342805"/>
              </a:xfrm>
              <a:prstGeom prst="rect">
                <a:avLst/>
              </a:prstGeom>
              <a:solidFill>
                <a:srgbClr val="85200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100" b="1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rPr>
                  <a:t>START</a:t>
                </a:r>
                <a:endParaRPr sz="11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cxnSp>
          <p:nvCxnSpPr>
            <p:cNvPr id="544" name="Google Shape;544;p45"/>
            <p:cNvCxnSpPr/>
            <p:nvPr/>
          </p:nvCxnSpPr>
          <p:spPr>
            <a:xfrm>
              <a:off x="2239100" y="2355400"/>
              <a:ext cx="524700" cy="0"/>
            </a:xfrm>
            <a:prstGeom prst="straightConnector1">
              <a:avLst/>
            </a:prstGeom>
            <a:noFill/>
            <a:ln w="28575" cap="flat" cmpd="sng">
              <a:solidFill>
                <a:srgbClr val="7994A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45" name="Google Shape;545;p45"/>
            <p:cNvCxnSpPr/>
            <p:nvPr/>
          </p:nvCxnSpPr>
          <p:spPr>
            <a:xfrm>
              <a:off x="3705000" y="2355400"/>
              <a:ext cx="524700" cy="0"/>
            </a:xfrm>
            <a:prstGeom prst="straightConnector1">
              <a:avLst/>
            </a:prstGeom>
            <a:noFill/>
            <a:ln w="28575" cap="flat" cmpd="sng">
              <a:solidFill>
                <a:srgbClr val="7994A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46" name="Google Shape;546;p45"/>
            <p:cNvCxnSpPr/>
            <p:nvPr/>
          </p:nvCxnSpPr>
          <p:spPr>
            <a:xfrm>
              <a:off x="5199225" y="2355400"/>
              <a:ext cx="524700" cy="0"/>
            </a:xfrm>
            <a:prstGeom prst="straightConnector1">
              <a:avLst/>
            </a:prstGeom>
            <a:noFill/>
            <a:ln w="28575" cap="flat" cmpd="sng">
              <a:solidFill>
                <a:srgbClr val="7994A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47" name="Google Shape;547;p45"/>
            <p:cNvCxnSpPr/>
            <p:nvPr/>
          </p:nvCxnSpPr>
          <p:spPr>
            <a:xfrm>
              <a:off x="6711900" y="2355400"/>
              <a:ext cx="524700" cy="0"/>
            </a:xfrm>
            <a:prstGeom prst="straightConnector1">
              <a:avLst/>
            </a:prstGeom>
            <a:noFill/>
            <a:ln w="28575" cap="flat" cmpd="sng">
              <a:solidFill>
                <a:srgbClr val="7994A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sp>
        <p:nvSpPr>
          <p:cNvPr id="548" name="Google Shape;548;p45"/>
          <p:cNvSpPr txBox="1"/>
          <p:nvPr/>
        </p:nvSpPr>
        <p:spPr>
          <a:xfrm>
            <a:off x="2702525" y="3822850"/>
            <a:ext cx="5502000" cy="109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Palanquin Medium"/>
                <a:ea typeface="Palanquin Medium"/>
                <a:cs typeface="Palanquin Medium"/>
                <a:sym typeface="Palanquin Medium"/>
              </a:rPr>
              <a:t>Successful test</a:t>
            </a:r>
            <a:r>
              <a:rPr lang="en" sz="1600">
                <a:solidFill>
                  <a:schemeClr val="dk1"/>
                </a:solidFill>
                <a:latin typeface="Palanquin"/>
                <a:ea typeface="Palanquin"/>
                <a:cs typeface="Palanquin"/>
                <a:sym typeface="Palanquin"/>
              </a:rPr>
              <a:t> &gt;</a:t>
            </a:r>
            <a:r>
              <a:rPr lang="en" sz="1800">
                <a:solidFill>
                  <a:schemeClr val="dk1"/>
                </a:solidFill>
                <a:latin typeface="Palanquin"/>
                <a:ea typeface="Palanquin"/>
                <a:cs typeface="Palanquin"/>
                <a:sym typeface="Palanquin"/>
              </a:rPr>
              <a:t> </a:t>
            </a:r>
            <a:r>
              <a:rPr lang="en">
                <a:solidFill>
                  <a:schemeClr val="dk1"/>
                </a:solidFill>
                <a:latin typeface="Palanquin"/>
                <a:ea typeface="Palanquin"/>
                <a:cs typeface="Palanquin"/>
                <a:sym typeface="Palanquin"/>
              </a:rPr>
              <a:t>reaching the Confirm step</a:t>
            </a:r>
            <a:endParaRPr sz="1800">
              <a:solidFill>
                <a:schemeClr val="dk1"/>
              </a:solidFill>
              <a:latin typeface="Palanquin"/>
              <a:ea typeface="Palanquin"/>
              <a:cs typeface="Palanquin"/>
              <a:sym typeface="Palanqui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" sz="1600">
                <a:solidFill>
                  <a:schemeClr val="dk1"/>
                </a:solidFill>
                <a:latin typeface="Palanquin Medium"/>
                <a:ea typeface="Palanquin Medium"/>
                <a:cs typeface="Palanquin Medium"/>
                <a:sym typeface="Palanquin Medium"/>
              </a:rPr>
            </a:br>
            <a:r>
              <a:rPr lang="en" sz="1600">
                <a:solidFill>
                  <a:schemeClr val="dk1"/>
                </a:solidFill>
                <a:latin typeface="Palanquin Medium"/>
                <a:ea typeface="Palanquin Medium"/>
                <a:cs typeface="Palanquin Medium"/>
                <a:sym typeface="Palanquin Medium"/>
              </a:rPr>
              <a:t>Fail test</a:t>
            </a:r>
            <a:r>
              <a:rPr lang="en" sz="1600">
                <a:solidFill>
                  <a:schemeClr val="dk1"/>
                </a:solidFill>
                <a:latin typeface="Palanquin"/>
                <a:ea typeface="Palanquin"/>
                <a:cs typeface="Palanquin"/>
                <a:sym typeface="Palanquin"/>
              </a:rPr>
              <a:t> &gt; </a:t>
            </a:r>
            <a:r>
              <a:rPr lang="en">
                <a:solidFill>
                  <a:schemeClr val="dk1"/>
                </a:solidFill>
                <a:latin typeface="Palanquin"/>
                <a:ea typeface="Palanquin"/>
                <a:cs typeface="Palanquin"/>
                <a:sym typeface="Palanquin"/>
              </a:rPr>
              <a:t>not reaching the Confirm step</a:t>
            </a:r>
            <a:endParaRPr>
              <a:solidFill>
                <a:schemeClr val="dk1"/>
              </a:solidFill>
              <a:latin typeface="Palanquin"/>
              <a:ea typeface="Palanquin"/>
              <a:cs typeface="Palanquin"/>
              <a:sym typeface="Palanqui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46"/>
          <p:cNvSpPr/>
          <p:nvPr/>
        </p:nvSpPr>
        <p:spPr>
          <a:xfrm rot="-1817486">
            <a:off x="-568492" y="-146050"/>
            <a:ext cx="1348182" cy="1037147"/>
          </a:xfrm>
          <a:custGeom>
            <a:avLst/>
            <a:gdLst/>
            <a:ahLst/>
            <a:cxnLst/>
            <a:rect l="l" t="t" r="r" b="b"/>
            <a:pathLst>
              <a:path w="73795" h="56770" extrusionOk="0">
                <a:moveTo>
                  <a:pt x="29956" y="0"/>
                </a:moveTo>
                <a:cubicBezTo>
                  <a:pt x="23283" y="0"/>
                  <a:pt x="16241" y="1492"/>
                  <a:pt x="9169" y="5295"/>
                </a:cubicBezTo>
                <a:cubicBezTo>
                  <a:pt x="1" y="10219"/>
                  <a:pt x="1200" y="20947"/>
                  <a:pt x="9063" y="23951"/>
                </a:cubicBezTo>
                <a:cubicBezTo>
                  <a:pt x="21373" y="28652"/>
                  <a:pt x="26265" y="32461"/>
                  <a:pt x="31953" y="40133"/>
                </a:cubicBezTo>
                <a:cubicBezTo>
                  <a:pt x="38861" y="49451"/>
                  <a:pt x="42076" y="56327"/>
                  <a:pt x="52592" y="56762"/>
                </a:cubicBezTo>
                <a:cubicBezTo>
                  <a:pt x="52717" y="56767"/>
                  <a:pt x="52843" y="56770"/>
                  <a:pt x="52969" y="56770"/>
                </a:cubicBezTo>
                <a:cubicBezTo>
                  <a:pt x="61326" y="56770"/>
                  <a:pt x="73795" y="45763"/>
                  <a:pt x="68903" y="28609"/>
                </a:cubicBezTo>
                <a:cubicBezTo>
                  <a:pt x="64467" y="13020"/>
                  <a:pt x="51446" y="3820"/>
                  <a:pt x="41270" y="1379"/>
                </a:cubicBezTo>
                <a:cubicBezTo>
                  <a:pt x="37672" y="515"/>
                  <a:pt x="33878" y="0"/>
                  <a:pt x="2995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4" name="Google Shape;554;p46"/>
          <p:cNvSpPr txBox="1">
            <a:spLocks noGrp="1"/>
          </p:cNvSpPr>
          <p:nvPr>
            <p:ph type="subTitle" idx="3"/>
          </p:nvPr>
        </p:nvSpPr>
        <p:spPr>
          <a:xfrm>
            <a:off x="5700758" y="3465340"/>
            <a:ext cx="2725500" cy="3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Mars </a:t>
            </a:r>
            <a:endParaRPr/>
          </a:p>
        </p:txBody>
      </p:sp>
      <p:pic>
        <p:nvPicPr>
          <p:cNvPr id="555" name="Google Shape;555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6550" y="2905700"/>
            <a:ext cx="4231523" cy="2118599"/>
          </a:xfrm>
          <a:prstGeom prst="rect">
            <a:avLst/>
          </a:prstGeom>
          <a:noFill/>
          <a:ln>
            <a:noFill/>
          </a:ln>
        </p:spPr>
      </p:pic>
      <p:sp>
        <p:nvSpPr>
          <p:cNvPr id="556" name="Google Shape;556;p46"/>
          <p:cNvSpPr txBox="1">
            <a:spLocks noGrp="1"/>
          </p:cNvSpPr>
          <p:nvPr>
            <p:ph type="subTitle" idx="1"/>
          </p:nvPr>
        </p:nvSpPr>
        <p:spPr>
          <a:xfrm>
            <a:off x="48625" y="3161500"/>
            <a:ext cx="4341000" cy="198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557" name="Google Shape;557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92825" y="895438"/>
            <a:ext cx="2188402" cy="1458899"/>
          </a:xfrm>
          <a:prstGeom prst="rect">
            <a:avLst/>
          </a:prstGeom>
          <a:noFill/>
          <a:ln>
            <a:noFill/>
          </a:ln>
        </p:spPr>
      </p:pic>
      <p:sp>
        <p:nvSpPr>
          <p:cNvPr id="558" name="Google Shape;558;p46"/>
          <p:cNvSpPr txBox="1"/>
          <p:nvPr/>
        </p:nvSpPr>
        <p:spPr>
          <a:xfrm>
            <a:off x="2892775" y="626738"/>
            <a:ext cx="2188500" cy="3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Client Participation</a:t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59" name="Google Shape;559;p46"/>
          <p:cNvSpPr txBox="1"/>
          <p:nvPr/>
        </p:nvSpPr>
        <p:spPr>
          <a:xfrm>
            <a:off x="2723975" y="2627088"/>
            <a:ext cx="1246800" cy="3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Client Gender</a:t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60" name="Google Shape;560;p46"/>
          <p:cNvSpPr txBox="1"/>
          <p:nvPr/>
        </p:nvSpPr>
        <p:spPr>
          <a:xfrm>
            <a:off x="6152700" y="2627088"/>
            <a:ext cx="1459200" cy="3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Login Counts</a:t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561" name="Google Shape;561;p46"/>
          <p:cNvGrpSpPr/>
          <p:nvPr/>
        </p:nvGrpSpPr>
        <p:grpSpPr>
          <a:xfrm>
            <a:off x="5737663" y="1498097"/>
            <a:ext cx="244297" cy="326311"/>
            <a:chOff x="6974158" y="2789537"/>
            <a:chExt cx="255247" cy="327458"/>
          </a:xfrm>
        </p:grpSpPr>
        <p:sp>
          <p:nvSpPr>
            <p:cNvPr id="562" name="Google Shape;562;p46"/>
            <p:cNvSpPr/>
            <p:nvPr/>
          </p:nvSpPr>
          <p:spPr>
            <a:xfrm>
              <a:off x="7066407" y="2897282"/>
              <a:ext cx="9876" cy="14798"/>
            </a:xfrm>
            <a:custGeom>
              <a:avLst/>
              <a:gdLst/>
              <a:ahLst/>
              <a:cxnLst/>
              <a:rect l="l" t="t" r="r" b="b"/>
              <a:pathLst>
                <a:path w="311" h="466" extrusionOk="0">
                  <a:moveTo>
                    <a:pt x="144" y="1"/>
                  </a:moveTo>
                  <a:cubicBezTo>
                    <a:pt x="60" y="1"/>
                    <a:pt x="1" y="84"/>
                    <a:pt x="1" y="155"/>
                  </a:cubicBezTo>
                  <a:lnTo>
                    <a:pt x="1" y="322"/>
                  </a:lnTo>
                  <a:cubicBezTo>
                    <a:pt x="1" y="405"/>
                    <a:pt x="72" y="465"/>
                    <a:pt x="144" y="465"/>
                  </a:cubicBezTo>
                  <a:cubicBezTo>
                    <a:pt x="227" y="465"/>
                    <a:pt x="299" y="394"/>
                    <a:pt x="299" y="322"/>
                  </a:cubicBezTo>
                  <a:lnTo>
                    <a:pt x="299" y="155"/>
                  </a:lnTo>
                  <a:cubicBezTo>
                    <a:pt x="310" y="60"/>
                    <a:pt x="239" y="1"/>
                    <a:pt x="144" y="1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46"/>
            <p:cNvSpPr/>
            <p:nvPr/>
          </p:nvSpPr>
          <p:spPr>
            <a:xfrm>
              <a:off x="7127662" y="2897282"/>
              <a:ext cx="9495" cy="14798"/>
            </a:xfrm>
            <a:custGeom>
              <a:avLst/>
              <a:gdLst/>
              <a:ahLst/>
              <a:cxnLst/>
              <a:rect l="l" t="t" r="r" b="b"/>
              <a:pathLst>
                <a:path w="299" h="466" extrusionOk="0">
                  <a:moveTo>
                    <a:pt x="155" y="1"/>
                  </a:moveTo>
                  <a:cubicBezTo>
                    <a:pt x="60" y="1"/>
                    <a:pt x="1" y="84"/>
                    <a:pt x="1" y="155"/>
                  </a:cubicBezTo>
                  <a:lnTo>
                    <a:pt x="1" y="322"/>
                  </a:lnTo>
                  <a:cubicBezTo>
                    <a:pt x="1" y="405"/>
                    <a:pt x="84" y="465"/>
                    <a:pt x="155" y="465"/>
                  </a:cubicBezTo>
                  <a:cubicBezTo>
                    <a:pt x="227" y="465"/>
                    <a:pt x="298" y="394"/>
                    <a:pt x="298" y="322"/>
                  </a:cubicBezTo>
                  <a:lnTo>
                    <a:pt x="298" y="155"/>
                  </a:lnTo>
                  <a:cubicBezTo>
                    <a:pt x="298" y="60"/>
                    <a:pt x="239" y="1"/>
                    <a:pt x="155" y="1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46"/>
            <p:cNvSpPr/>
            <p:nvPr/>
          </p:nvSpPr>
          <p:spPr>
            <a:xfrm>
              <a:off x="7081935" y="2933292"/>
              <a:ext cx="40837" cy="14703"/>
            </a:xfrm>
            <a:custGeom>
              <a:avLst/>
              <a:gdLst/>
              <a:ahLst/>
              <a:cxnLst/>
              <a:rect l="l" t="t" r="r" b="b"/>
              <a:pathLst>
                <a:path w="1286" h="463" extrusionOk="0">
                  <a:moveTo>
                    <a:pt x="162" y="1"/>
                  </a:moveTo>
                  <a:cubicBezTo>
                    <a:pt x="125" y="1"/>
                    <a:pt x="89" y="16"/>
                    <a:pt x="60" y="45"/>
                  </a:cubicBezTo>
                  <a:cubicBezTo>
                    <a:pt x="0" y="105"/>
                    <a:pt x="0" y="200"/>
                    <a:pt x="60" y="260"/>
                  </a:cubicBezTo>
                  <a:cubicBezTo>
                    <a:pt x="191" y="391"/>
                    <a:pt x="417" y="462"/>
                    <a:pt x="655" y="462"/>
                  </a:cubicBezTo>
                  <a:cubicBezTo>
                    <a:pt x="893" y="462"/>
                    <a:pt x="1119" y="391"/>
                    <a:pt x="1250" y="260"/>
                  </a:cubicBezTo>
                  <a:cubicBezTo>
                    <a:pt x="1286" y="200"/>
                    <a:pt x="1286" y="105"/>
                    <a:pt x="1226" y="45"/>
                  </a:cubicBezTo>
                  <a:cubicBezTo>
                    <a:pt x="1197" y="16"/>
                    <a:pt x="1158" y="1"/>
                    <a:pt x="1119" y="1"/>
                  </a:cubicBezTo>
                  <a:cubicBezTo>
                    <a:pt x="1081" y="1"/>
                    <a:pt x="1042" y="16"/>
                    <a:pt x="1012" y="45"/>
                  </a:cubicBezTo>
                  <a:cubicBezTo>
                    <a:pt x="953" y="105"/>
                    <a:pt x="822" y="164"/>
                    <a:pt x="643" y="164"/>
                  </a:cubicBezTo>
                  <a:cubicBezTo>
                    <a:pt x="464" y="164"/>
                    <a:pt x="310" y="105"/>
                    <a:pt x="274" y="45"/>
                  </a:cubicBezTo>
                  <a:cubicBezTo>
                    <a:pt x="238" y="16"/>
                    <a:pt x="199" y="1"/>
                    <a:pt x="162" y="1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46"/>
            <p:cNvSpPr/>
            <p:nvPr/>
          </p:nvSpPr>
          <p:spPr>
            <a:xfrm>
              <a:off x="6974158" y="2789537"/>
              <a:ext cx="255247" cy="327458"/>
            </a:xfrm>
            <a:custGeom>
              <a:avLst/>
              <a:gdLst/>
              <a:ahLst/>
              <a:cxnLst/>
              <a:rect l="l" t="t" r="r" b="b"/>
              <a:pathLst>
                <a:path w="8038" h="10312" extrusionOk="0">
                  <a:moveTo>
                    <a:pt x="6228" y="2167"/>
                  </a:moveTo>
                  <a:lnTo>
                    <a:pt x="6132" y="3239"/>
                  </a:lnTo>
                  <a:lnTo>
                    <a:pt x="6121" y="3239"/>
                  </a:lnTo>
                  <a:cubicBezTo>
                    <a:pt x="6025" y="3239"/>
                    <a:pt x="5942" y="3156"/>
                    <a:pt x="5942" y="3060"/>
                  </a:cubicBezTo>
                  <a:lnTo>
                    <a:pt x="5942" y="2227"/>
                  </a:lnTo>
                  <a:cubicBezTo>
                    <a:pt x="6049" y="2227"/>
                    <a:pt x="6132" y="2191"/>
                    <a:pt x="6228" y="2167"/>
                  </a:cubicBezTo>
                  <a:close/>
                  <a:moveTo>
                    <a:pt x="5787" y="322"/>
                  </a:moveTo>
                  <a:cubicBezTo>
                    <a:pt x="6240" y="322"/>
                    <a:pt x="6609" y="691"/>
                    <a:pt x="6609" y="1131"/>
                  </a:cubicBezTo>
                  <a:cubicBezTo>
                    <a:pt x="6609" y="1584"/>
                    <a:pt x="6240" y="1953"/>
                    <a:pt x="5787" y="1953"/>
                  </a:cubicBezTo>
                  <a:cubicBezTo>
                    <a:pt x="5490" y="1953"/>
                    <a:pt x="5228" y="1786"/>
                    <a:pt x="5073" y="1536"/>
                  </a:cubicBezTo>
                  <a:cubicBezTo>
                    <a:pt x="5048" y="1487"/>
                    <a:pt x="4996" y="1455"/>
                    <a:pt x="4942" y="1455"/>
                  </a:cubicBezTo>
                  <a:cubicBezTo>
                    <a:pt x="4918" y="1455"/>
                    <a:pt x="4893" y="1462"/>
                    <a:pt x="4870" y="1477"/>
                  </a:cubicBezTo>
                  <a:cubicBezTo>
                    <a:pt x="4799" y="1524"/>
                    <a:pt x="4763" y="1608"/>
                    <a:pt x="4811" y="1691"/>
                  </a:cubicBezTo>
                  <a:cubicBezTo>
                    <a:pt x="4823" y="1703"/>
                    <a:pt x="4823" y="1715"/>
                    <a:pt x="4835" y="1727"/>
                  </a:cubicBezTo>
                  <a:cubicBezTo>
                    <a:pt x="4775" y="1763"/>
                    <a:pt x="4716" y="1786"/>
                    <a:pt x="4656" y="1786"/>
                  </a:cubicBezTo>
                  <a:cubicBezTo>
                    <a:pt x="4477" y="1786"/>
                    <a:pt x="4335" y="1643"/>
                    <a:pt x="4335" y="1465"/>
                  </a:cubicBezTo>
                  <a:cubicBezTo>
                    <a:pt x="4335" y="1370"/>
                    <a:pt x="4263" y="1310"/>
                    <a:pt x="4180" y="1310"/>
                  </a:cubicBezTo>
                  <a:cubicBezTo>
                    <a:pt x="4108" y="1310"/>
                    <a:pt x="4037" y="1393"/>
                    <a:pt x="4037" y="1465"/>
                  </a:cubicBezTo>
                  <a:cubicBezTo>
                    <a:pt x="4037" y="1810"/>
                    <a:pt x="4323" y="2108"/>
                    <a:pt x="4680" y="2108"/>
                  </a:cubicBezTo>
                  <a:cubicBezTo>
                    <a:pt x="4811" y="2108"/>
                    <a:pt x="4942" y="2060"/>
                    <a:pt x="5061" y="1965"/>
                  </a:cubicBezTo>
                  <a:cubicBezTo>
                    <a:pt x="5228" y="2120"/>
                    <a:pt x="5442" y="2227"/>
                    <a:pt x="5668" y="2251"/>
                  </a:cubicBezTo>
                  <a:lnTo>
                    <a:pt x="5668" y="3072"/>
                  </a:lnTo>
                  <a:cubicBezTo>
                    <a:pt x="5668" y="3334"/>
                    <a:pt x="5882" y="3548"/>
                    <a:pt x="6144" y="3548"/>
                  </a:cubicBezTo>
                  <a:lnTo>
                    <a:pt x="6382" y="3548"/>
                  </a:lnTo>
                  <a:cubicBezTo>
                    <a:pt x="6454" y="3548"/>
                    <a:pt x="6513" y="3572"/>
                    <a:pt x="6573" y="3632"/>
                  </a:cubicBezTo>
                  <a:cubicBezTo>
                    <a:pt x="6621" y="3691"/>
                    <a:pt x="6656" y="3751"/>
                    <a:pt x="6633" y="3834"/>
                  </a:cubicBezTo>
                  <a:cubicBezTo>
                    <a:pt x="6621" y="3953"/>
                    <a:pt x="6502" y="4049"/>
                    <a:pt x="6371" y="4049"/>
                  </a:cubicBezTo>
                  <a:lnTo>
                    <a:pt x="6299" y="4049"/>
                  </a:lnTo>
                  <a:lnTo>
                    <a:pt x="6299" y="4037"/>
                  </a:lnTo>
                  <a:cubicBezTo>
                    <a:pt x="6299" y="3953"/>
                    <a:pt x="6216" y="3894"/>
                    <a:pt x="6144" y="3894"/>
                  </a:cubicBezTo>
                  <a:cubicBezTo>
                    <a:pt x="6061" y="3894"/>
                    <a:pt x="6001" y="3965"/>
                    <a:pt x="6001" y="4037"/>
                  </a:cubicBezTo>
                  <a:cubicBezTo>
                    <a:pt x="6001" y="5108"/>
                    <a:pt x="5120" y="5977"/>
                    <a:pt x="4049" y="5977"/>
                  </a:cubicBezTo>
                  <a:cubicBezTo>
                    <a:pt x="2953" y="5977"/>
                    <a:pt x="2084" y="5096"/>
                    <a:pt x="2084" y="4025"/>
                  </a:cubicBezTo>
                  <a:cubicBezTo>
                    <a:pt x="2084" y="3929"/>
                    <a:pt x="2013" y="3870"/>
                    <a:pt x="1941" y="3870"/>
                  </a:cubicBezTo>
                  <a:cubicBezTo>
                    <a:pt x="1858" y="3870"/>
                    <a:pt x="1787" y="3953"/>
                    <a:pt x="1787" y="4025"/>
                  </a:cubicBezTo>
                  <a:lnTo>
                    <a:pt x="1787" y="4037"/>
                  </a:lnTo>
                  <a:lnTo>
                    <a:pt x="1703" y="4037"/>
                  </a:lnTo>
                  <a:cubicBezTo>
                    <a:pt x="1620" y="4037"/>
                    <a:pt x="1560" y="4013"/>
                    <a:pt x="1501" y="3953"/>
                  </a:cubicBezTo>
                  <a:cubicBezTo>
                    <a:pt x="1465" y="3894"/>
                    <a:pt x="1429" y="3834"/>
                    <a:pt x="1441" y="3751"/>
                  </a:cubicBezTo>
                  <a:cubicBezTo>
                    <a:pt x="1465" y="3632"/>
                    <a:pt x="1584" y="3537"/>
                    <a:pt x="1715" y="3537"/>
                  </a:cubicBezTo>
                  <a:lnTo>
                    <a:pt x="1941" y="3537"/>
                  </a:lnTo>
                  <a:cubicBezTo>
                    <a:pt x="2203" y="3537"/>
                    <a:pt x="2418" y="3322"/>
                    <a:pt x="2418" y="3060"/>
                  </a:cubicBezTo>
                  <a:lnTo>
                    <a:pt x="2418" y="2358"/>
                  </a:lnTo>
                  <a:cubicBezTo>
                    <a:pt x="2418" y="2084"/>
                    <a:pt x="2632" y="1870"/>
                    <a:pt x="2906" y="1870"/>
                  </a:cubicBezTo>
                  <a:lnTo>
                    <a:pt x="3525" y="1870"/>
                  </a:lnTo>
                  <a:cubicBezTo>
                    <a:pt x="3620" y="1870"/>
                    <a:pt x="3680" y="1786"/>
                    <a:pt x="3680" y="1715"/>
                  </a:cubicBezTo>
                  <a:cubicBezTo>
                    <a:pt x="3680" y="1632"/>
                    <a:pt x="3608" y="1572"/>
                    <a:pt x="3525" y="1572"/>
                  </a:cubicBezTo>
                  <a:lnTo>
                    <a:pt x="2906" y="1572"/>
                  </a:lnTo>
                  <a:cubicBezTo>
                    <a:pt x="2477" y="1572"/>
                    <a:pt x="2120" y="1929"/>
                    <a:pt x="2120" y="2358"/>
                  </a:cubicBezTo>
                  <a:lnTo>
                    <a:pt x="2120" y="3060"/>
                  </a:lnTo>
                  <a:cubicBezTo>
                    <a:pt x="2120" y="3144"/>
                    <a:pt x="2037" y="3239"/>
                    <a:pt x="1941" y="3239"/>
                  </a:cubicBezTo>
                  <a:lnTo>
                    <a:pt x="1906" y="3239"/>
                  </a:lnTo>
                  <a:lnTo>
                    <a:pt x="1739" y="1572"/>
                  </a:lnTo>
                  <a:cubicBezTo>
                    <a:pt x="1715" y="1251"/>
                    <a:pt x="1822" y="929"/>
                    <a:pt x="2025" y="691"/>
                  </a:cubicBezTo>
                  <a:cubicBezTo>
                    <a:pt x="2239" y="453"/>
                    <a:pt x="2549" y="322"/>
                    <a:pt x="2870" y="322"/>
                  </a:cubicBezTo>
                  <a:close/>
                  <a:moveTo>
                    <a:pt x="5013" y="6013"/>
                  </a:moveTo>
                  <a:lnTo>
                    <a:pt x="5013" y="6537"/>
                  </a:lnTo>
                  <a:cubicBezTo>
                    <a:pt x="5013" y="6823"/>
                    <a:pt x="5204" y="7073"/>
                    <a:pt x="5478" y="7144"/>
                  </a:cubicBezTo>
                  <a:lnTo>
                    <a:pt x="5740" y="7227"/>
                  </a:lnTo>
                  <a:cubicBezTo>
                    <a:pt x="5668" y="7478"/>
                    <a:pt x="5537" y="7716"/>
                    <a:pt x="5370" y="7906"/>
                  </a:cubicBezTo>
                  <a:cubicBezTo>
                    <a:pt x="5311" y="7966"/>
                    <a:pt x="5323" y="8073"/>
                    <a:pt x="5382" y="8120"/>
                  </a:cubicBezTo>
                  <a:cubicBezTo>
                    <a:pt x="5418" y="8144"/>
                    <a:pt x="5442" y="8156"/>
                    <a:pt x="5490" y="8156"/>
                  </a:cubicBezTo>
                  <a:cubicBezTo>
                    <a:pt x="5537" y="8156"/>
                    <a:pt x="5585" y="8144"/>
                    <a:pt x="5609" y="8120"/>
                  </a:cubicBezTo>
                  <a:cubicBezTo>
                    <a:pt x="5823" y="7882"/>
                    <a:pt x="5966" y="7608"/>
                    <a:pt x="6061" y="7311"/>
                  </a:cubicBezTo>
                  <a:lnTo>
                    <a:pt x="6382" y="7418"/>
                  </a:lnTo>
                  <a:cubicBezTo>
                    <a:pt x="6204" y="7906"/>
                    <a:pt x="5930" y="8335"/>
                    <a:pt x="5525" y="8668"/>
                  </a:cubicBezTo>
                  <a:cubicBezTo>
                    <a:pt x="5085" y="9013"/>
                    <a:pt x="4573" y="9204"/>
                    <a:pt x="4001" y="9204"/>
                  </a:cubicBezTo>
                  <a:cubicBezTo>
                    <a:pt x="3442" y="9204"/>
                    <a:pt x="2918" y="9025"/>
                    <a:pt x="2489" y="8668"/>
                  </a:cubicBezTo>
                  <a:cubicBezTo>
                    <a:pt x="2096" y="8359"/>
                    <a:pt x="1810" y="7918"/>
                    <a:pt x="1668" y="7442"/>
                  </a:cubicBezTo>
                  <a:lnTo>
                    <a:pt x="2001" y="7347"/>
                  </a:lnTo>
                  <a:cubicBezTo>
                    <a:pt x="2108" y="7739"/>
                    <a:pt x="2358" y="8097"/>
                    <a:pt x="2680" y="8370"/>
                  </a:cubicBezTo>
                  <a:cubicBezTo>
                    <a:pt x="3049" y="8668"/>
                    <a:pt x="3513" y="8847"/>
                    <a:pt x="4001" y="8847"/>
                  </a:cubicBezTo>
                  <a:cubicBezTo>
                    <a:pt x="4382" y="8847"/>
                    <a:pt x="4739" y="8751"/>
                    <a:pt x="5049" y="8561"/>
                  </a:cubicBezTo>
                  <a:cubicBezTo>
                    <a:pt x="5120" y="8513"/>
                    <a:pt x="5132" y="8430"/>
                    <a:pt x="5109" y="8359"/>
                  </a:cubicBezTo>
                  <a:cubicBezTo>
                    <a:pt x="5077" y="8304"/>
                    <a:pt x="5031" y="8280"/>
                    <a:pt x="4979" y="8280"/>
                  </a:cubicBezTo>
                  <a:cubicBezTo>
                    <a:pt x="4952" y="8280"/>
                    <a:pt x="4923" y="8287"/>
                    <a:pt x="4894" y="8299"/>
                  </a:cubicBezTo>
                  <a:cubicBezTo>
                    <a:pt x="4632" y="8442"/>
                    <a:pt x="4311" y="8537"/>
                    <a:pt x="4001" y="8537"/>
                  </a:cubicBezTo>
                  <a:cubicBezTo>
                    <a:pt x="3215" y="8537"/>
                    <a:pt x="2513" y="8001"/>
                    <a:pt x="2299" y="7239"/>
                  </a:cubicBezTo>
                  <a:lnTo>
                    <a:pt x="2596" y="7144"/>
                  </a:lnTo>
                  <a:cubicBezTo>
                    <a:pt x="2858" y="7073"/>
                    <a:pt x="3049" y="6823"/>
                    <a:pt x="3049" y="6537"/>
                  </a:cubicBezTo>
                  <a:lnTo>
                    <a:pt x="3049" y="6013"/>
                  </a:lnTo>
                  <a:cubicBezTo>
                    <a:pt x="3346" y="6168"/>
                    <a:pt x="3680" y="6239"/>
                    <a:pt x="4037" y="6239"/>
                  </a:cubicBezTo>
                  <a:cubicBezTo>
                    <a:pt x="4394" y="6239"/>
                    <a:pt x="4716" y="6168"/>
                    <a:pt x="5013" y="6013"/>
                  </a:cubicBezTo>
                  <a:close/>
                  <a:moveTo>
                    <a:pt x="2870" y="0"/>
                  </a:moveTo>
                  <a:cubicBezTo>
                    <a:pt x="2477" y="0"/>
                    <a:pt x="2084" y="179"/>
                    <a:pt x="1799" y="477"/>
                  </a:cubicBezTo>
                  <a:cubicBezTo>
                    <a:pt x="1537" y="774"/>
                    <a:pt x="1406" y="1179"/>
                    <a:pt x="1429" y="1596"/>
                  </a:cubicBezTo>
                  <a:lnTo>
                    <a:pt x="1596" y="3251"/>
                  </a:lnTo>
                  <a:cubicBezTo>
                    <a:pt x="1358" y="3298"/>
                    <a:pt x="1144" y="3489"/>
                    <a:pt x="1132" y="3739"/>
                  </a:cubicBezTo>
                  <a:cubicBezTo>
                    <a:pt x="1120" y="3894"/>
                    <a:pt x="1168" y="4049"/>
                    <a:pt x="1263" y="4168"/>
                  </a:cubicBezTo>
                  <a:cubicBezTo>
                    <a:pt x="1370" y="4287"/>
                    <a:pt x="1525" y="4346"/>
                    <a:pt x="1680" y="4346"/>
                  </a:cubicBezTo>
                  <a:lnTo>
                    <a:pt x="1799" y="4346"/>
                  </a:lnTo>
                  <a:cubicBezTo>
                    <a:pt x="1894" y="4989"/>
                    <a:pt x="2251" y="5525"/>
                    <a:pt x="2739" y="5882"/>
                  </a:cubicBezTo>
                  <a:lnTo>
                    <a:pt x="2739" y="6585"/>
                  </a:lnTo>
                  <a:cubicBezTo>
                    <a:pt x="2739" y="6727"/>
                    <a:pt x="2632" y="6870"/>
                    <a:pt x="2501" y="6894"/>
                  </a:cubicBezTo>
                  <a:lnTo>
                    <a:pt x="810" y="7406"/>
                  </a:lnTo>
                  <a:cubicBezTo>
                    <a:pt x="322" y="7537"/>
                    <a:pt x="1" y="7978"/>
                    <a:pt x="1" y="8478"/>
                  </a:cubicBezTo>
                  <a:lnTo>
                    <a:pt x="1" y="10168"/>
                  </a:lnTo>
                  <a:cubicBezTo>
                    <a:pt x="1" y="10252"/>
                    <a:pt x="72" y="10311"/>
                    <a:pt x="144" y="10311"/>
                  </a:cubicBezTo>
                  <a:cubicBezTo>
                    <a:pt x="227" y="10311"/>
                    <a:pt x="298" y="10240"/>
                    <a:pt x="298" y="10168"/>
                  </a:cubicBezTo>
                  <a:lnTo>
                    <a:pt x="298" y="8466"/>
                  </a:lnTo>
                  <a:cubicBezTo>
                    <a:pt x="298" y="8109"/>
                    <a:pt x="537" y="7787"/>
                    <a:pt x="882" y="7680"/>
                  </a:cubicBezTo>
                  <a:lnTo>
                    <a:pt x="1370" y="7537"/>
                  </a:lnTo>
                  <a:cubicBezTo>
                    <a:pt x="1513" y="8073"/>
                    <a:pt x="1846" y="8549"/>
                    <a:pt x="2275" y="8906"/>
                  </a:cubicBezTo>
                  <a:cubicBezTo>
                    <a:pt x="2751" y="9287"/>
                    <a:pt x="3358" y="9502"/>
                    <a:pt x="3989" y="9502"/>
                  </a:cubicBezTo>
                  <a:cubicBezTo>
                    <a:pt x="4608" y="9502"/>
                    <a:pt x="5204" y="9287"/>
                    <a:pt x="5704" y="8906"/>
                  </a:cubicBezTo>
                  <a:cubicBezTo>
                    <a:pt x="6144" y="8549"/>
                    <a:pt x="6454" y="8073"/>
                    <a:pt x="6621" y="7537"/>
                  </a:cubicBezTo>
                  <a:lnTo>
                    <a:pt x="7144" y="7680"/>
                  </a:lnTo>
                  <a:cubicBezTo>
                    <a:pt x="7490" y="7787"/>
                    <a:pt x="7728" y="8097"/>
                    <a:pt x="7728" y="8466"/>
                  </a:cubicBezTo>
                  <a:lnTo>
                    <a:pt x="7728" y="10168"/>
                  </a:lnTo>
                  <a:cubicBezTo>
                    <a:pt x="7728" y="10252"/>
                    <a:pt x="7799" y="10311"/>
                    <a:pt x="7871" y="10311"/>
                  </a:cubicBezTo>
                  <a:cubicBezTo>
                    <a:pt x="7966" y="10311"/>
                    <a:pt x="8026" y="10240"/>
                    <a:pt x="8026" y="10168"/>
                  </a:cubicBezTo>
                  <a:lnTo>
                    <a:pt x="8026" y="8466"/>
                  </a:lnTo>
                  <a:cubicBezTo>
                    <a:pt x="8037" y="7966"/>
                    <a:pt x="7716" y="7525"/>
                    <a:pt x="7240" y="7382"/>
                  </a:cubicBezTo>
                  <a:lnTo>
                    <a:pt x="5537" y="6882"/>
                  </a:lnTo>
                  <a:cubicBezTo>
                    <a:pt x="5406" y="6835"/>
                    <a:pt x="5299" y="6704"/>
                    <a:pt x="5299" y="6573"/>
                  </a:cubicBezTo>
                  <a:lnTo>
                    <a:pt x="5299" y="5870"/>
                  </a:lnTo>
                  <a:cubicBezTo>
                    <a:pt x="5811" y="5525"/>
                    <a:pt x="6168" y="4977"/>
                    <a:pt x="6240" y="4334"/>
                  </a:cubicBezTo>
                  <a:lnTo>
                    <a:pt x="6323" y="4334"/>
                  </a:lnTo>
                  <a:cubicBezTo>
                    <a:pt x="6621" y="4334"/>
                    <a:pt x="6871" y="4108"/>
                    <a:pt x="6906" y="3846"/>
                  </a:cubicBezTo>
                  <a:cubicBezTo>
                    <a:pt x="6918" y="3691"/>
                    <a:pt x="6871" y="3525"/>
                    <a:pt x="6775" y="3417"/>
                  </a:cubicBezTo>
                  <a:cubicBezTo>
                    <a:pt x="6680" y="3322"/>
                    <a:pt x="6561" y="3251"/>
                    <a:pt x="6442" y="3239"/>
                  </a:cubicBezTo>
                  <a:lnTo>
                    <a:pt x="6549" y="1941"/>
                  </a:lnTo>
                  <a:cubicBezTo>
                    <a:pt x="6775" y="1727"/>
                    <a:pt x="6906" y="1453"/>
                    <a:pt x="6906" y="1120"/>
                  </a:cubicBezTo>
                  <a:cubicBezTo>
                    <a:pt x="6906" y="512"/>
                    <a:pt x="6394" y="0"/>
                    <a:pt x="5787" y="0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46"/>
            <p:cNvSpPr/>
            <p:nvPr/>
          </p:nvSpPr>
          <p:spPr>
            <a:xfrm>
              <a:off x="7061135" y="2881785"/>
              <a:ext cx="20069" cy="9495"/>
            </a:xfrm>
            <a:custGeom>
              <a:avLst/>
              <a:gdLst/>
              <a:ahLst/>
              <a:cxnLst/>
              <a:rect l="l" t="t" r="r" b="b"/>
              <a:pathLst>
                <a:path w="632" h="299" extrusionOk="0">
                  <a:moveTo>
                    <a:pt x="155" y="1"/>
                  </a:moveTo>
                  <a:cubicBezTo>
                    <a:pt x="60" y="1"/>
                    <a:pt x="0" y="72"/>
                    <a:pt x="0" y="155"/>
                  </a:cubicBezTo>
                  <a:cubicBezTo>
                    <a:pt x="0" y="227"/>
                    <a:pt x="72" y="298"/>
                    <a:pt x="155" y="298"/>
                  </a:cubicBezTo>
                  <a:lnTo>
                    <a:pt x="476" y="298"/>
                  </a:lnTo>
                  <a:cubicBezTo>
                    <a:pt x="560" y="298"/>
                    <a:pt x="631" y="227"/>
                    <a:pt x="631" y="155"/>
                  </a:cubicBezTo>
                  <a:cubicBezTo>
                    <a:pt x="631" y="72"/>
                    <a:pt x="572" y="1"/>
                    <a:pt x="476" y="1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46"/>
            <p:cNvSpPr/>
            <p:nvPr/>
          </p:nvSpPr>
          <p:spPr>
            <a:xfrm>
              <a:off x="7122740" y="2881785"/>
              <a:ext cx="19688" cy="9495"/>
            </a:xfrm>
            <a:custGeom>
              <a:avLst/>
              <a:gdLst/>
              <a:ahLst/>
              <a:cxnLst/>
              <a:rect l="l" t="t" r="r" b="b"/>
              <a:pathLst>
                <a:path w="620" h="299" extrusionOk="0">
                  <a:moveTo>
                    <a:pt x="144" y="1"/>
                  </a:moveTo>
                  <a:cubicBezTo>
                    <a:pt x="60" y="1"/>
                    <a:pt x="1" y="72"/>
                    <a:pt x="1" y="155"/>
                  </a:cubicBezTo>
                  <a:cubicBezTo>
                    <a:pt x="1" y="227"/>
                    <a:pt x="72" y="298"/>
                    <a:pt x="144" y="298"/>
                  </a:cubicBezTo>
                  <a:lnTo>
                    <a:pt x="477" y="298"/>
                  </a:lnTo>
                  <a:cubicBezTo>
                    <a:pt x="560" y="298"/>
                    <a:pt x="620" y="227"/>
                    <a:pt x="620" y="155"/>
                  </a:cubicBezTo>
                  <a:cubicBezTo>
                    <a:pt x="620" y="72"/>
                    <a:pt x="560" y="1"/>
                    <a:pt x="477" y="1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8" name="Google Shape;568;p46"/>
          <p:cNvGrpSpPr/>
          <p:nvPr/>
        </p:nvGrpSpPr>
        <p:grpSpPr>
          <a:xfrm>
            <a:off x="5693432" y="1935693"/>
            <a:ext cx="332757" cy="332343"/>
            <a:chOff x="2656907" y="2439293"/>
            <a:chExt cx="332757" cy="332343"/>
          </a:xfrm>
        </p:grpSpPr>
        <p:sp>
          <p:nvSpPr>
            <p:cNvPr id="569" name="Google Shape;569;p46"/>
            <p:cNvSpPr/>
            <p:nvPr/>
          </p:nvSpPr>
          <p:spPr>
            <a:xfrm>
              <a:off x="2868751" y="2547666"/>
              <a:ext cx="53088" cy="53088"/>
            </a:xfrm>
            <a:custGeom>
              <a:avLst/>
              <a:gdLst/>
              <a:ahLst/>
              <a:cxnLst/>
              <a:rect l="l" t="t" r="r" b="b"/>
              <a:pathLst>
                <a:path w="1668" h="1668" extrusionOk="0">
                  <a:moveTo>
                    <a:pt x="834" y="334"/>
                  </a:moveTo>
                  <a:cubicBezTo>
                    <a:pt x="1120" y="334"/>
                    <a:pt x="1346" y="548"/>
                    <a:pt x="1346" y="834"/>
                  </a:cubicBezTo>
                  <a:cubicBezTo>
                    <a:pt x="1346" y="1120"/>
                    <a:pt x="1120" y="1334"/>
                    <a:pt x="834" y="1334"/>
                  </a:cubicBezTo>
                  <a:cubicBezTo>
                    <a:pt x="560" y="1334"/>
                    <a:pt x="334" y="1120"/>
                    <a:pt x="334" y="834"/>
                  </a:cubicBezTo>
                  <a:cubicBezTo>
                    <a:pt x="334" y="548"/>
                    <a:pt x="572" y="334"/>
                    <a:pt x="834" y="334"/>
                  </a:cubicBezTo>
                  <a:close/>
                  <a:moveTo>
                    <a:pt x="834" y="0"/>
                  </a:moveTo>
                  <a:cubicBezTo>
                    <a:pt x="381" y="0"/>
                    <a:pt x="0" y="370"/>
                    <a:pt x="0" y="834"/>
                  </a:cubicBezTo>
                  <a:cubicBezTo>
                    <a:pt x="0" y="1298"/>
                    <a:pt x="381" y="1667"/>
                    <a:pt x="834" y="1667"/>
                  </a:cubicBezTo>
                  <a:cubicBezTo>
                    <a:pt x="1298" y="1667"/>
                    <a:pt x="1667" y="1298"/>
                    <a:pt x="1667" y="834"/>
                  </a:cubicBezTo>
                  <a:cubicBezTo>
                    <a:pt x="1667" y="370"/>
                    <a:pt x="1298" y="0"/>
                    <a:pt x="834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46"/>
            <p:cNvSpPr/>
            <p:nvPr/>
          </p:nvSpPr>
          <p:spPr>
            <a:xfrm>
              <a:off x="2870661" y="2611703"/>
              <a:ext cx="68970" cy="49301"/>
            </a:xfrm>
            <a:custGeom>
              <a:avLst/>
              <a:gdLst/>
              <a:ahLst/>
              <a:cxnLst/>
              <a:rect l="l" t="t" r="r" b="b"/>
              <a:pathLst>
                <a:path w="2167" h="1549" extrusionOk="0">
                  <a:moveTo>
                    <a:pt x="774" y="1"/>
                  </a:moveTo>
                  <a:cubicBezTo>
                    <a:pt x="560" y="1"/>
                    <a:pt x="333" y="60"/>
                    <a:pt x="119" y="167"/>
                  </a:cubicBezTo>
                  <a:cubicBezTo>
                    <a:pt x="48" y="203"/>
                    <a:pt x="0" y="310"/>
                    <a:pt x="48" y="382"/>
                  </a:cubicBezTo>
                  <a:cubicBezTo>
                    <a:pt x="83" y="443"/>
                    <a:pt x="150" y="479"/>
                    <a:pt x="212" y="479"/>
                  </a:cubicBezTo>
                  <a:cubicBezTo>
                    <a:pt x="234" y="479"/>
                    <a:pt x="255" y="474"/>
                    <a:pt x="274" y="465"/>
                  </a:cubicBezTo>
                  <a:cubicBezTo>
                    <a:pt x="417" y="382"/>
                    <a:pt x="595" y="346"/>
                    <a:pt x="762" y="346"/>
                  </a:cubicBezTo>
                  <a:cubicBezTo>
                    <a:pt x="1286" y="346"/>
                    <a:pt x="1715" y="727"/>
                    <a:pt x="1786" y="1215"/>
                  </a:cubicBezTo>
                  <a:lnTo>
                    <a:pt x="762" y="1215"/>
                  </a:lnTo>
                  <a:cubicBezTo>
                    <a:pt x="679" y="1215"/>
                    <a:pt x="595" y="1298"/>
                    <a:pt x="595" y="1382"/>
                  </a:cubicBezTo>
                  <a:cubicBezTo>
                    <a:pt x="595" y="1477"/>
                    <a:pt x="679" y="1548"/>
                    <a:pt x="762" y="1548"/>
                  </a:cubicBezTo>
                  <a:lnTo>
                    <a:pt x="1988" y="1548"/>
                  </a:lnTo>
                  <a:cubicBezTo>
                    <a:pt x="2072" y="1548"/>
                    <a:pt x="2143" y="1477"/>
                    <a:pt x="2143" y="1382"/>
                  </a:cubicBezTo>
                  <a:cubicBezTo>
                    <a:pt x="2167" y="608"/>
                    <a:pt x="1536" y="1"/>
                    <a:pt x="774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46"/>
            <p:cNvSpPr/>
            <p:nvPr/>
          </p:nvSpPr>
          <p:spPr>
            <a:xfrm>
              <a:off x="2705794" y="2611321"/>
              <a:ext cx="68620" cy="49301"/>
            </a:xfrm>
            <a:custGeom>
              <a:avLst/>
              <a:gdLst/>
              <a:ahLst/>
              <a:cxnLst/>
              <a:rect l="l" t="t" r="r" b="b"/>
              <a:pathLst>
                <a:path w="2156" h="1549" extrusionOk="0">
                  <a:moveTo>
                    <a:pt x="1394" y="1"/>
                  </a:moveTo>
                  <a:cubicBezTo>
                    <a:pt x="632" y="1"/>
                    <a:pt x="1" y="620"/>
                    <a:pt x="1" y="1382"/>
                  </a:cubicBezTo>
                  <a:cubicBezTo>
                    <a:pt x="1" y="1465"/>
                    <a:pt x="84" y="1548"/>
                    <a:pt x="167" y="1548"/>
                  </a:cubicBezTo>
                  <a:lnTo>
                    <a:pt x="1406" y="1548"/>
                  </a:lnTo>
                  <a:cubicBezTo>
                    <a:pt x="1489" y="1548"/>
                    <a:pt x="1572" y="1465"/>
                    <a:pt x="1572" y="1382"/>
                  </a:cubicBezTo>
                  <a:cubicBezTo>
                    <a:pt x="1572" y="1287"/>
                    <a:pt x="1501" y="1215"/>
                    <a:pt x="1418" y="1215"/>
                  </a:cubicBezTo>
                  <a:lnTo>
                    <a:pt x="382" y="1215"/>
                  </a:lnTo>
                  <a:cubicBezTo>
                    <a:pt x="453" y="727"/>
                    <a:pt x="882" y="334"/>
                    <a:pt x="1406" y="334"/>
                  </a:cubicBezTo>
                  <a:cubicBezTo>
                    <a:pt x="1584" y="334"/>
                    <a:pt x="1751" y="382"/>
                    <a:pt x="1894" y="453"/>
                  </a:cubicBezTo>
                  <a:cubicBezTo>
                    <a:pt x="1918" y="469"/>
                    <a:pt x="1945" y="477"/>
                    <a:pt x="1974" y="477"/>
                  </a:cubicBezTo>
                  <a:cubicBezTo>
                    <a:pt x="2030" y="477"/>
                    <a:pt x="2088" y="445"/>
                    <a:pt x="2120" y="382"/>
                  </a:cubicBezTo>
                  <a:cubicBezTo>
                    <a:pt x="2156" y="310"/>
                    <a:pt x="2132" y="203"/>
                    <a:pt x="2049" y="155"/>
                  </a:cubicBezTo>
                  <a:cubicBezTo>
                    <a:pt x="1846" y="60"/>
                    <a:pt x="1632" y="1"/>
                    <a:pt x="1394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46"/>
            <p:cNvSpPr/>
            <p:nvPr/>
          </p:nvSpPr>
          <p:spPr>
            <a:xfrm>
              <a:off x="2724000" y="2547666"/>
              <a:ext cx="53088" cy="53088"/>
            </a:xfrm>
            <a:custGeom>
              <a:avLst/>
              <a:gdLst/>
              <a:ahLst/>
              <a:cxnLst/>
              <a:rect l="l" t="t" r="r" b="b"/>
              <a:pathLst>
                <a:path w="1668" h="1668" extrusionOk="0">
                  <a:moveTo>
                    <a:pt x="834" y="334"/>
                  </a:moveTo>
                  <a:cubicBezTo>
                    <a:pt x="1119" y="334"/>
                    <a:pt x="1334" y="548"/>
                    <a:pt x="1334" y="834"/>
                  </a:cubicBezTo>
                  <a:cubicBezTo>
                    <a:pt x="1334" y="1120"/>
                    <a:pt x="1119" y="1334"/>
                    <a:pt x="834" y="1334"/>
                  </a:cubicBezTo>
                  <a:cubicBezTo>
                    <a:pt x="548" y="1334"/>
                    <a:pt x="322" y="1120"/>
                    <a:pt x="322" y="834"/>
                  </a:cubicBezTo>
                  <a:cubicBezTo>
                    <a:pt x="322" y="548"/>
                    <a:pt x="548" y="334"/>
                    <a:pt x="834" y="334"/>
                  </a:cubicBezTo>
                  <a:close/>
                  <a:moveTo>
                    <a:pt x="834" y="0"/>
                  </a:moveTo>
                  <a:cubicBezTo>
                    <a:pt x="369" y="0"/>
                    <a:pt x="0" y="370"/>
                    <a:pt x="0" y="834"/>
                  </a:cubicBezTo>
                  <a:cubicBezTo>
                    <a:pt x="0" y="1298"/>
                    <a:pt x="369" y="1667"/>
                    <a:pt x="834" y="1667"/>
                  </a:cubicBezTo>
                  <a:cubicBezTo>
                    <a:pt x="1298" y="1667"/>
                    <a:pt x="1667" y="1298"/>
                    <a:pt x="1667" y="834"/>
                  </a:cubicBezTo>
                  <a:cubicBezTo>
                    <a:pt x="1667" y="370"/>
                    <a:pt x="1298" y="0"/>
                    <a:pt x="834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46"/>
            <p:cNvSpPr/>
            <p:nvPr/>
          </p:nvSpPr>
          <p:spPr>
            <a:xfrm>
              <a:off x="2788800" y="2534394"/>
              <a:ext cx="68238" cy="68238"/>
            </a:xfrm>
            <a:custGeom>
              <a:avLst/>
              <a:gdLst/>
              <a:ahLst/>
              <a:cxnLst/>
              <a:rect l="l" t="t" r="r" b="b"/>
              <a:pathLst>
                <a:path w="2144" h="2144" extrusionOk="0">
                  <a:moveTo>
                    <a:pt x="1072" y="334"/>
                  </a:moveTo>
                  <a:cubicBezTo>
                    <a:pt x="1489" y="334"/>
                    <a:pt x="1822" y="656"/>
                    <a:pt x="1822" y="1072"/>
                  </a:cubicBezTo>
                  <a:cubicBezTo>
                    <a:pt x="1822" y="1489"/>
                    <a:pt x="1489" y="1822"/>
                    <a:pt x="1072" y="1822"/>
                  </a:cubicBezTo>
                  <a:cubicBezTo>
                    <a:pt x="655" y="1822"/>
                    <a:pt x="334" y="1489"/>
                    <a:pt x="334" y="1072"/>
                  </a:cubicBezTo>
                  <a:cubicBezTo>
                    <a:pt x="334" y="656"/>
                    <a:pt x="667" y="334"/>
                    <a:pt x="1072" y="334"/>
                  </a:cubicBezTo>
                  <a:close/>
                  <a:moveTo>
                    <a:pt x="1072" y="1"/>
                  </a:moveTo>
                  <a:cubicBezTo>
                    <a:pt x="477" y="1"/>
                    <a:pt x="0" y="477"/>
                    <a:pt x="0" y="1072"/>
                  </a:cubicBezTo>
                  <a:cubicBezTo>
                    <a:pt x="0" y="1668"/>
                    <a:pt x="477" y="2144"/>
                    <a:pt x="1072" y="2144"/>
                  </a:cubicBezTo>
                  <a:cubicBezTo>
                    <a:pt x="1667" y="2144"/>
                    <a:pt x="2143" y="1668"/>
                    <a:pt x="2143" y="1072"/>
                  </a:cubicBezTo>
                  <a:cubicBezTo>
                    <a:pt x="2143" y="477"/>
                    <a:pt x="1667" y="1"/>
                    <a:pt x="1072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46"/>
            <p:cNvSpPr/>
            <p:nvPr/>
          </p:nvSpPr>
          <p:spPr>
            <a:xfrm>
              <a:off x="2764930" y="2613613"/>
              <a:ext cx="115979" cy="62923"/>
            </a:xfrm>
            <a:custGeom>
              <a:avLst/>
              <a:gdLst/>
              <a:ahLst/>
              <a:cxnLst/>
              <a:rect l="l" t="t" r="r" b="b"/>
              <a:pathLst>
                <a:path w="3644" h="1977" extrusionOk="0">
                  <a:moveTo>
                    <a:pt x="1822" y="345"/>
                  </a:moveTo>
                  <a:cubicBezTo>
                    <a:pt x="2584" y="345"/>
                    <a:pt x="3203" y="917"/>
                    <a:pt x="3298" y="1655"/>
                  </a:cubicBezTo>
                  <a:lnTo>
                    <a:pt x="345" y="1655"/>
                  </a:lnTo>
                  <a:cubicBezTo>
                    <a:pt x="441" y="905"/>
                    <a:pt x="1060" y="345"/>
                    <a:pt x="1822" y="345"/>
                  </a:cubicBezTo>
                  <a:close/>
                  <a:moveTo>
                    <a:pt x="1822" y="0"/>
                  </a:moveTo>
                  <a:cubicBezTo>
                    <a:pt x="822" y="0"/>
                    <a:pt x="0" y="822"/>
                    <a:pt x="0" y="1810"/>
                  </a:cubicBezTo>
                  <a:cubicBezTo>
                    <a:pt x="0" y="1905"/>
                    <a:pt x="84" y="1977"/>
                    <a:pt x="167" y="1977"/>
                  </a:cubicBezTo>
                  <a:lnTo>
                    <a:pt x="3477" y="1977"/>
                  </a:lnTo>
                  <a:cubicBezTo>
                    <a:pt x="3560" y="1977"/>
                    <a:pt x="3643" y="1905"/>
                    <a:pt x="3643" y="1810"/>
                  </a:cubicBezTo>
                  <a:cubicBezTo>
                    <a:pt x="3643" y="798"/>
                    <a:pt x="2822" y="0"/>
                    <a:pt x="1822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46"/>
            <p:cNvSpPr/>
            <p:nvPr/>
          </p:nvSpPr>
          <p:spPr>
            <a:xfrm>
              <a:off x="2656907" y="2439293"/>
              <a:ext cx="332757" cy="332343"/>
            </a:xfrm>
            <a:custGeom>
              <a:avLst/>
              <a:gdLst/>
              <a:ahLst/>
              <a:cxnLst/>
              <a:rect l="l" t="t" r="r" b="b"/>
              <a:pathLst>
                <a:path w="10455" h="10442" extrusionOk="0">
                  <a:moveTo>
                    <a:pt x="5383" y="893"/>
                  </a:moveTo>
                  <a:cubicBezTo>
                    <a:pt x="7645" y="977"/>
                    <a:pt x="9454" y="2798"/>
                    <a:pt x="9550" y="5060"/>
                  </a:cubicBezTo>
                  <a:lnTo>
                    <a:pt x="9145" y="5060"/>
                  </a:lnTo>
                  <a:cubicBezTo>
                    <a:pt x="9050" y="5060"/>
                    <a:pt x="8978" y="5132"/>
                    <a:pt x="8978" y="5227"/>
                  </a:cubicBezTo>
                  <a:cubicBezTo>
                    <a:pt x="8978" y="5310"/>
                    <a:pt x="9050" y="5382"/>
                    <a:pt x="9145" y="5382"/>
                  </a:cubicBezTo>
                  <a:lnTo>
                    <a:pt x="9550" y="5382"/>
                  </a:lnTo>
                  <a:cubicBezTo>
                    <a:pt x="9454" y="7644"/>
                    <a:pt x="7645" y="9466"/>
                    <a:pt x="5383" y="9549"/>
                  </a:cubicBezTo>
                  <a:lnTo>
                    <a:pt x="5383" y="9156"/>
                  </a:lnTo>
                  <a:cubicBezTo>
                    <a:pt x="5383" y="9061"/>
                    <a:pt x="5311" y="8989"/>
                    <a:pt x="5216" y="8989"/>
                  </a:cubicBezTo>
                  <a:cubicBezTo>
                    <a:pt x="5121" y="8989"/>
                    <a:pt x="5049" y="9061"/>
                    <a:pt x="5049" y="9156"/>
                  </a:cubicBezTo>
                  <a:lnTo>
                    <a:pt x="5049" y="9549"/>
                  </a:lnTo>
                  <a:cubicBezTo>
                    <a:pt x="2787" y="9466"/>
                    <a:pt x="977" y="7644"/>
                    <a:pt x="882" y="5382"/>
                  </a:cubicBezTo>
                  <a:lnTo>
                    <a:pt x="1287" y="5382"/>
                  </a:lnTo>
                  <a:cubicBezTo>
                    <a:pt x="1382" y="5382"/>
                    <a:pt x="1453" y="5310"/>
                    <a:pt x="1453" y="5227"/>
                  </a:cubicBezTo>
                  <a:cubicBezTo>
                    <a:pt x="1453" y="5132"/>
                    <a:pt x="1382" y="5060"/>
                    <a:pt x="1287" y="5060"/>
                  </a:cubicBezTo>
                  <a:lnTo>
                    <a:pt x="882" y="5060"/>
                  </a:lnTo>
                  <a:cubicBezTo>
                    <a:pt x="977" y="2798"/>
                    <a:pt x="2787" y="977"/>
                    <a:pt x="5049" y="893"/>
                  </a:cubicBezTo>
                  <a:lnTo>
                    <a:pt x="5049" y="1286"/>
                  </a:lnTo>
                  <a:cubicBezTo>
                    <a:pt x="5049" y="1381"/>
                    <a:pt x="5121" y="1453"/>
                    <a:pt x="5216" y="1453"/>
                  </a:cubicBezTo>
                  <a:cubicBezTo>
                    <a:pt x="5311" y="1453"/>
                    <a:pt x="5383" y="1381"/>
                    <a:pt x="5383" y="1286"/>
                  </a:cubicBezTo>
                  <a:lnTo>
                    <a:pt x="5383" y="893"/>
                  </a:lnTo>
                  <a:close/>
                  <a:moveTo>
                    <a:pt x="5228" y="0"/>
                  </a:moveTo>
                  <a:cubicBezTo>
                    <a:pt x="5144" y="0"/>
                    <a:pt x="5061" y="72"/>
                    <a:pt x="5061" y="167"/>
                  </a:cubicBezTo>
                  <a:lnTo>
                    <a:pt x="5061" y="560"/>
                  </a:lnTo>
                  <a:cubicBezTo>
                    <a:pt x="2620" y="655"/>
                    <a:pt x="656" y="2620"/>
                    <a:pt x="572" y="5060"/>
                  </a:cubicBezTo>
                  <a:lnTo>
                    <a:pt x="168" y="5060"/>
                  </a:lnTo>
                  <a:cubicBezTo>
                    <a:pt x="84" y="5060"/>
                    <a:pt x="1" y="5132"/>
                    <a:pt x="1" y="5227"/>
                  </a:cubicBezTo>
                  <a:cubicBezTo>
                    <a:pt x="1" y="5310"/>
                    <a:pt x="84" y="5382"/>
                    <a:pt x="168" y="5382"/>
                  </a:cubicBezTo>
                  <a:lnTo>
                    <a:pt x="572" y="5382"/>
                  </a:lnTo>
                  <a:cubicBezTo>
                    <a:pt x="656" y="7823"/>
                    <a:pt x="2620" y="9787"/>
                    <a:pt x="5061" y="9882"/>
                  </a:cubicBezTo>
                  <a:lnTo>
                    <a:pt x="5061" y="10287"/>
                  </a:lnTo>
                  <a:cubicBezTo>
                    <a:pt x="5061" y="10371"/>
                    <a:pt x="5144" y="10442"/>
                    <a:pt x="5228" y="10442"/>
                  </a:cubicBezTo>
                  <a:cubicBezTo>
                    <a:pt x="5323" y="10442"/>
                    <a:pt x="5394" y="10371"/>
                    <a:pt x="5394" y="10287"/>
                  </a:cubicBezTo>
                  <a:lnTo>
                    <a:pt x="5394" y="9882"/>
                  </a:lnTo>
                  <a:cubicBezTo>
                    <a:pt x="7835" y="9787"/>
                    <a:pt x="9800" y="7823"/>
                    <a:pt x="9883" y="5382"/>
                  </a:cubicBezTo>
                  <a:lnTo>
                    <a:pt x="10288" y="5382"/>
                  </a:lnTo>
                  <a:cubicBezTo>
                    <a:pt x="10383" y="5382"/>
                    <a:pt x="10455" y="5310"/>
                    <a:pt x="10455" y="5227"/>
                  </a:cubicBezTo>
                  <a:cubicBezTo>
                    <a:pt x="10455" y="5132"/>
                    <a:pt x="10383" y="5060"/>
                    <a:pt x="10288" y="5060"/>
                  </a:cubicBezTo>
                  <a:lnTo>
                    <a:pt x="9883" y="5060"/>
                  </a:lnTo>
                  <a:cubicBezTo>
                    <a:pt x="9800" y="2620"/>
                    <a:pt x="7835" y="655"/>
                    <a:pt x="5394" y="560"/>
                  </a:cubicBezTo>
                  <a:lnTo>
                    <a:pt x="5394" y="167"/>
                  </a:lnTo>
                  <a:cubicBezTo>
                    <a:pt x="5394" y="72"/>
                    <a:pt x="5323" y="0"/>
                    <a:pt x="5228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76" name="Google Shape;576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21800" y="925725"/>
            <a:ext cx="1132558" cy="1398324"/>
          </a:xfrm>
          <a:prstGeom prst="rect">
            <a:avLst/>
          </a:prstGeom>
          <a:noFill/>
          <a:ln>
            <a:noFill/>
          </a:ln>
        </p:spPr>
      </p:pic>
      <p:sp>
        <p:nvSpPr>
          <p:cNvPr id="577" name="Google Shape;577;p46"/>
          <p:cNvSpPr txBox="1"/>
          <p:nvPr/>
        </p:nvSpPr>
        <p:spPr>
          <a:xfrm>
            <a:off x="5693425" y="646775"/>
            <a:ext cx="1246800" cy="3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Average Age</a:t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78" name="Google Shape;578;p46"/>
          <p:cNvSpPr txBox="1">
            <a:spLocks noGrp="1"/>
          </p:cNvSpPr>
          <p:nvPr>
            <p:ph type="title"/>
          </p:nvPr>
        </p:nvSpPr>
        <p:spPr>
          <a:xfrm>
            <a:off x="48625" y="72950"/>
            <a:ext cx="3738900" cy="70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80000"/>
                </a:solidFill>
              </a:rPr>
              <a:t>02 Client Details</a:t>
            </a:r>
            <a:endParaRPr>
              <a:solidFill>
                <a:srgbClr val="980000"/>
              </a:solidFill>
            </a:endParaRPr>
          </a:p>
        </p:txBody>
      </p:sp>
      <p:grpSp>
        <p:nvGrpSpPr>
          <p:cNvPr id="579" name="Google Shape;579;p46"/>
          <p:cNvGrpSpPr/>
          <p:nvPr/>
        </p:nvGrpSpPr>
        <p:grpSpPr>
          <a:xfrm>
            <a:off x="5737659" y="1062587"/>
            <a:ext cx="244291" cy="326314"/>
            <a:chOff x="7530697" y="2790299"/>
            <a:chExt cx="244291" cy="326314"/>
          </a:xfrm>
        </p:grpSpPr>
        <p:sp>
          <p:nvSpPr>
            <p:cNvPr id="580" name="Google Shape;580;p46"/>
            <p:cNvSpPr/>
            <p:nvPr/>
          </p:nvSpPr>
          <p:spPr>
            <a:xfrm>
              <a:off x="7616911" y="2907507"/>
              <a:ext cx="9463" cy="14385"/>
            </a:xfrm>
            <a:custGeom>
              <a:avLst/>
              <a:gdLst/>
              <a:ahLst/>
              <a:cxnLst/>
              <a:rect l="l" t="t" r="r" b="b"/>
              <a:pathLst>
                <a:path w="298" h="453" extrusionOk="0">
                  <a:moveTo>
                    <a:pt x="155" y="0"/>
                  </a:moveTo>
                  <a:cubicBezTo>
                    <a:pt x="60" y="0"/>
                    <a:pt x="0" y="72"/>
                    <a:pt x="0" y="143"/>
                  </a:cubicBezTo>
                  <a:lnTo>
                    <a:pt x="0" y="310"/>
                  </a:lnTo>
                  <a:cubicBezTo>
                    <a:pt x="0" y="393"/>
                    <a:pt x="72" y="453"/>
                    <a:pt x="155" y="453"/>
                  </a:cubicBezTo>
                  <a:cubicBezTo>
                    <a:pt x="227" y="453"/>
                    <a:pt x="298" y="381"/>
                    <a:pt x="298" y="310"/>
                  </a:cubicBezTo>
                  <a:lnTo>
                    <a:pt x="298" y="143"/>
                  </a:lnTo>
                  <a:cubicBezTo>
                    <a:pt x="298" y="72"/>
                    <a:pt x="238" y="0"/>
                    <a:pt x="1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46"/>
            <p:cNvSpPr/>
            <p:nvPr/>
          </p:nvSpPr>
          <p:spPr>
            <a:xfrm>
              <a:off x="7678548" y="2907507"/>
              <a:ext cx="9463" cy="14385"/>
            </a:xfrm>
            <a:custGeom>
              <a:avLst/>
              <a:gdLst/>
              <a:ahLst/>
              <a:cxnLst/>
              <a:rect l="l" t="t" r="r" b="b"/>
              <a:pathLst>
                <a:path w="298" h="453" extrusionOk="0">
                  <a:moveTo>
                    <a:pt x="143" y="0"/>
                  </a:moveTo>
                  <a:cubicBezTo>
                    <a:pt x="60" y="0"/>
                    <a:pt x="0" y="72"/>
                    <a:pt x="0" y="143"/>
                  </a:cubicBezTo>
                  <a:lnTo>
                    <a:pt x="0" y="310"/>
                  </a:lnTo>
                  <a:cubicBezTo>
                    <a:pt x="0" y="393"/>
                    <a:pt x="72" y="453"/>
                    <a:pt x="143" y="453"/>
                  </a:cubicBezTo>
                  <a:cubicBezTo>
                    <a:pt x="214" y="453"/>
                    <a:pt x="298" y="381"/>
                    <a:pt x="298" y="310"/>
                  </a:cubicBezTo>
                  <a:lnTo>
                    <a:pt x="298" y="143"/>
                  </a:lnTo>
                  <a:cubicBezTo>
                    <a:pt x="298" y="72"/>
                    <a:pt x="238" y="0"/>
                    <a:pt x="1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46"/>
            <p:cNvSpPr/>
            <p:nvPr/>
          </p:nvSpPr>
          <p:spPr>
            <a:xfrm>
              <a:off x="7632408" y="2943136"/>
              <a:ext cx="40869" cy="14671"/>
            </a:xfrm>
            <a:custGeom>
              <a:avLst/>
              <a:gdLst/>
              <a:ahLst/>
              <a:cxnLst/>
              <a:rect l="l" t="t" r="r" b="b"/>
              <a:pathLst>
                <a:path w="1287" h="462" extrusionOk="0">
                  <a:moveTo>
                    <a:pt x="167" y="0"/>
                  </a:moveTo>
                  <a:cubicBezTo>
                    <a:pt x="129" y="0"/>
                    <a:pt x="90" y="15"/>
                    <a:pt x="60" y="45"/>
                  </a:cubicBezTo>
                  <a:cubicBezTo>
                    <a:pt x="1" y="104"/>
                    <a:pt x="1" y="200"/>
                    <a:pt x="60" y="259"/>
                  </a:cubicBezTo>
                  <a:cubicBezTo>
                    <a:pt x="203" y="390"/>
                    <a:pt x="417" y="462"/>
                    <a:pt x="655" y="462"/>
                  </a:cubicBezTo>
                  <a:cubicBezTo>
                    <a:pt x="893" y="462"/>
                    <a:pt x="1120" y="390"/>
                    <a:pt x="1251" y="259"/>
                  </a:cubicBezTo>
                  <a:cubicBezTo>
                    <a:pt x="1286" y="212"/>
                    <a:pt x="1286" y="104"/>
                    <a:pt x="1227" y="45"/>
                  </a:cubicBezTo>
                  <a:cubicBezTo>
                    <a:pt x="1197" y="15"/>
                    <a:pt x="1158" y="0"/>
                    <a:pt x="1120" y="0"/>
                  </a:cubicBezTo>
                  <a:cubicBezTo>
                    <a:pt x="1081" y="0"/>
                    <a:pt x="1042" y="15"/>
                    <a:pt x="1013" y="45"/>
                  </a:cubicBezTo>
                  <a:cubicBezTo>
                    <a:pt x="953" y="104"/>
                    <a:pt x="822" y="164"/>
                    <a:pt x="643" y="164"/>
                  </a:cubicBezTo>
                  <a:cubicBezTo>
                    <a:pt x="465" y="164"/>
                    <a:pt x="322" y="104"/>
                    <a:pt x="274" y="45"/>
                  </a:cubicBezTo>
                  <a:cubicBezTo>
                    <a:pt x="245" y="15"/>
                    <a:pt x="206" y="0"/>
                    <a:pt x="1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46"/>
            <p:cNvSpPr/>
            <p:nvPr/>
          </p:nvSpPr>
          <p:spPr>
            <a:xfrm>
              <a:off x="7530697" y="2790299"/>
              <a:ext cx="244291" cy="326314"/>
            </a:xfrm>
            <a:custGeom>
              <a:avLst/>
              <a:gdLst/>
              <a:ahLst/>
              <a:cxnLst/>
              <a:rect l="l" t="t" r="r" b="b"/>
              <a:pathLst>
                <a:path w="7693" h="10276" extrusionOk="0">
                  <a:moveTo>
                    <a:pt x="3846" y="298"/>
                  </a:moveTo>
                  <a:cubicBezTo>
                    <a:pt x="5275" y="298"/>
                    <a:pt x="6442" y="1453"/>
                    <a:pt x="6442" y="2882"/>
                  </a:cubicBezTo>
                  <a:lnTo>
                    <a:pt x="6442" y="4013"/>
                  </a:lnTo>
                  <a:cubicBezTo>
                    <a:pt x="6442" y="4846"/>
                    <a:pt x="6633" y="5489"/>
                    <a:pt x="6799" y="5870"/>
                  </a:cubicBezTo>
                  <a:cubicBezTo>
                    <a:pt x="6811" y="5918"/>
                    <a:pt x="6811" y="5965"/>
                    <a:pt x="6799" y="6001"/>
                  </a:cubicBezTo>
                  <a:cubicBezTo>
                    <a:pt x="6775" y="6049"/>
                    <a:pt x="6752" y="6084"/>
                    <a:pt x="6704" y="6096"/>
                  </a:cubicBezTo>
                  <a:cubicBezTo>
                    <a:pt x="6359" y="6227"/>
                    <a:pt x="5692" y="6489"/>
                    <a:pt x="4978" y="6632"/>
                  </a:cubicBezTo>
                  <a:lnTo>
                    <a:pt x="4978" y="6132"/>
                  </a:lnTo>
                  <a:cubicBezTo>
                    <a:pt x="5644" y="5739"/>
                    <a:pt x="6109" y="5013"/>
                    <a:pt x="6109" y="4179"/>
                  </a:cubicBezTo>
                  <a:lnTo>
                    <a:pt x="6109" y="3536"/>
                  </a:lnTo>
                  <a:cubicBezTo>
                    <a:pt x="6109" y="3108"/>
                    <a:pt x="5751" y="2751"/>
                    <a:pt x="5323" y="2751"/>
                  </a:cubicBezTo>
                  <a:lnTo>
                    <a:pt x="5073" y="2751"/>
                  </a:lnTo>
                  <a:lnTo>
                    <a:pt x="4311" y="1989"/>
                  </a:lnTo>
                  <a:cubicBezTo>
                    <a:pt x="4282" y="1960"/>
                    <a:pt x="4249" y="1944"/>
                    <a:pt x="4214" y="1944"/>
                  </a:cubicBezTo>
                  <a:cubicBezTo>
                    <a:pt x="4191" y="1944"/>
                    <a:pt x="4168" y="1951"/>
                    <a:pt x="4144" y="1965"/>
                  </a:cubicBezTo>
                  <a:cubicBezTo>
                    <a:pt x="4085" y="1989"/>
                    <a:pt x="4061" y="2036"/>
                    <a:pt x="4061" y="2096"/>
                  </a:cubicBezTo>
                  <a:lnTo>
                    <a:pt x="4061" y="2751"/>
                  </a:lnTo>
                  <a:lnTo>
                    <a:pt x="3239" y="2751"/>
                  </a:lnTo>
                  <a:cubicBezTo>
                    <a:pt x="3144" y="2751"/>
                    <a:pt x="3084" y="2822"/>
                    <a:pt x="3084" y="2893"/>
                  </a:cubicBezTo>
                  <a:cubicBezTo>
                    <a:pt x="3084" y="2965"/>
                    <a:pt x="3168" y="3048"/>
                    <a:pt x="3239" y="3048"/>
                  </a:cubicBezTo>
                  <a:lnTo>
                    <a:pt x="4204" y="3048"/>
                  </a:lnTo>
                  <a:cubicBezTo>
                    <a:pt x="4299" y="3048"/>
                    <a:pt x="4358" y="2965"/>
                    <a:pt x="4358" y="2893"/>
                  </a:cubicBezTo>
                  <a:lnTo>
                    <a:pt x="4358" y="2453"/>
                  </a:lnTo>
                  <a:lnTo>
                    <a:pt x="4906" y="3001"/>
                  </a:lnTo>
                  <a:cubicBezTo>
                    <a:pt x="4930" y="3024"/>
                    <a:pt x="4966" y="3048"/>
                    <a:pt x="5013" y="3048"/>
                  </a:cubicBezTo>
                  <a:lnTo>
                    <a:pt x="5335" y="3048"/>
                  </a:lnTo>
                  <a:cubicBezTo>
                    <a:pt x="5609" y="3048"/>
                    <a:pt x="5823" y="3263"/>
                    <a:pt x="5823" y="3536"/>
                  </a:cubicBezTo>
                  <a:lnTo>
                    <a:pt x="5823" y="4179"/>
                  </a:lnTo>
                  <a:cubicBezTo>
                    <a:pt x="5823" y="5251"/>
                    <a:pt x="4954" y="6132"/>
                    <a:pt x="3882" y="6132"/>
                  </a:cubicBezTo>
                  <a:cubicBezTo>
                    <a:pt x="2811" y="6132"/>
                    <a:pt x="1930" y="5251"/>
                    <a:pt x="1930" y="4179"/>
                  </a:cubicBezTo>
                  <a:lnTo>
                    <a:pt x="1930" y="3536"/>
                  </a:lnTo>
                  <a:cubicBezTo>
                    <a:pt x="1930" y="3263"/>
                    <a:pt x="2156" y="3048"/>
                    <a:pt x="2418" y="3048"/>
                  </a:cubicBezTo>
                  <a:lnTo>
                    <a:pt x="2584" y="3048"/>
                  </a:lnTo>
                  <a:cubicBezTo>
                    <a:pt x="2668" y="3048"/>
                    <a:pt x="2727" y="2965"/>
                    <a:pt x="2727" y="2893"/>
                  </a:cubicBezTo>
                  <a:cubicBezTo>
                    <a:pt x="2727" y="2822"/>
                    <a:pt x="2656" y="2751"/>
                    <a:pt x="2584" y="2751"/>
                  </a:cubicBezTo>
                  <a:lnTo>
                    <a:pt x="2418" y="2751"/>
                  </a:lnTo>
                  <a:cubicBezTo>
                    <a:pt x="1989" y="2751"/>
                    <a:pt x="1632" y="3108"/>
                    <a:pt x="1632" y="3536"/>
                  </a:cubicBezTo>
                  <a:lnTo>
                    <a:pt x="1632" y="4179"/>
                  </a:lnTo>
                  <a:cubicBezTo>
                    <a:pt x="1632" y="5013"/>
                    <a:pt x="2096" y="5739"/>
                    <a:pt x="2763" y="6132"/>
                  </a:cubicBezTo>
                  <a:lnTo>
                    <a:pt x="2763" y="6632"/>
                  </a:lnTo>
                  <a:cubicBezTo>
                    <a:pt x="2001" y="6465"/>
                    <a:pt x="1334" y="6227"/>
                    <a:pt x="989" y="6096"/>
                  </a:cubicBezTo>
                  <a:cubicBezTo>
                    <a:pt x="941" y="6084"/>
                    <a:pt x="918" y="6049"/>
                    <a:pt x="906" y="6001"/>
                  </a:cubicBezTo>
                  <a:cubicBezTo>
                    <a:pt x="882" y="5965"/>
                    <a:pt x="882" y="5918"/>
                    <a:pt x="906" y="5870"/>
                  </a:cubicBezTo>
                  <a:cubicBezTo>
                    <a:pt x="1060" y="5489"/>
                    <a:pt x="1263" y="4846"/>
                    <a:pt x="1263" y="4013"/>
                  </a:cubicBezTo>
                  <a:lnTo>
                    <a:pt x="1263" y="2882"/>
                  </a:lnTo>
                  <a:cubicBezTo>
                    <a:pt x="1263" y="1453"/>
                    <a:pt x="2418" y="298"/>
                    <a:pt x="3846" y="298"/>
                  </a:cubicBezTo>
                  <a:close/>
                  <a:moveTo>
                    <a:pt x="4632" y="6275"/>
                  </a:moveTo>
                  <a:lnTo>
                    <a:pt x="4632" y="6787"/>
                  </a:lnTo>
                  <a:cubicBezTo>
                    <a:pt x="4632" y="7025"/>
                    <a:pt x="4739" y="7239"/>
                    <a:pt x="4918" y="7394"/>
                  </a:cubicBezTo>
                  <a:cubicBezTo>
                    <a:pt x="4894" y="7442"/>
                    <a:pt x="4858" y="7477"/>
                    <a:pt x="4835" y="7513"/>
                  </a:cubicBezTo>
                  <a:cubicBezTo>
                    <a:pt x="4787" y="7573"/>
                    <a:pt x="4787" y="7680"/>
                    <a:pt x="4858" y="7715"/>
                  </a:cubicBezTo>
                  <a:cubicBezTo>
                    <a:pt x="4894" y="7739"/>
                    <a:pt x="4918" y="7751"/>
                    <a:pt x="4954" y="7751"/>
                  </a:cubicBezTo>
                  <a:cubicBezTo>
                    <a:pt x="4989" y="7751"/>
                    <a:pt x="5037" y="7739"/>
                    <a:pt x="5073" y="7692"/>
                  </a:cubicBezTo>
                  <a:cubicBezTo>
                    <a:pt x="5109" y="7632"/>
                    <a:pt x="5156" y="7584"/>
                    <a:pt x="5192" y="7525"/>
                  </a:cubicBezTo>
                  <a:lnTo>
                    <a:pt x="5525" y="7644"/>
                  </a:lnTo>
                  <a:cubicBezTo>
                    <a:pt x="4918" y="8573"/>
                    <a:pt x="4299" y="8894"/>
                    <a:pt x="3882" y="9001"/>
                  </a:cubicBezTo>
                  <a:cubicBezTo>
                    <a:pt x="3864" y="9007"/>
                    <a:pt x="3849" y="9010"/>
                    <a:pt x="3835" y="9010"/>
                  </a:cubicBezTo>
                  <a:cubicBezTo>
                    <a:pt x="3820" y="9010"/>
                    <a:pt x="3805" y="9007"/>
                    <a:pt x="3787" y="9001"/>
                  </a:cubicBezTo>
                  <a:cubicBezTo>
                    <a:pt x="3370" y="8882"/>
                    <a:pt x="2751" y="8549"/>
                    <a:pt x="2120" y="7644"/>
                  </a:cubicBezTo>
                  <a:lnTo>
                    <a:pt x="2465" y="7525"/>
                  </a:lnTo>
                  <a:cubicBezTo>
                    <a:pt x="2763" y="7942"/>
                    <a:pt x="3204" y="8442"/>
                    <a:pt x="3787" y="8644"/>
                  </a:cubicBezTo>
                  <a:cubicBezTo>
                    <a:pt x="3799" y="8644"/>
                    <a:pt x="3823" y="8656"/>
                    <a:pt x="3835" y="8656"/>
                  </a:cubicBezTo>
                  <a:cubicBezTo>
                    <a:pt x="3846" y="8656"/>
                    <a:pt x="3858" y="8656"/>
                    <a:pt x="3882" y="8644"/>
                  </a:cubicBezTo>
                  <a:cubicBezTo>
                    <a:pt x="4144" y="8549"/>
                    <a:pt x="4418" y="8382"/>
                    <a:pt x="4668" y="8132"/>
                  </a:cubicBezTo>
                  <a:cubicBezTo>
                    <a:pt x="4728" y="8073"/>
                    <a:pt x="4728" y="7989"/>
                    <a:pt x="4668" y="7930"/>
                  </a:cubicBezTo>
                  <a:cubicBezTo>
                    <a:pt x="4638" y="7900"/>
                    <a:pt x="4600" y="7885"/>
                    <a:pt x="4561" y="7885"/>
                  </a:cubicBezTo>
                  <a:cubicBezTo>
                    <a:pt x="4522" y="7885"/>
                    <a:pt x="4483" y="7900"/>
                    <a:pt x="4454" y="7930"/>
                  </a:cubicBezTo>
                  <a:cubicBezTo>
                    <a:pt x="4251" y="8120"/>
                    <a:pt x="4025" y="8275"/>
                    <a:pt x="3823" y="8346"/>
                  </a:cubicBezTo>
                  <a:cubicBezTo>
                    <a:pt x="3358" y="8168"/>
                    <a:pt x="2965" y="7751"/>
                    <a:pt x="2715" y="7394"/>
                  </a:cubicBezTo>
                  <a:cubicBezTo>
                    <a:pt x="2894" y="7239"/>
                    <a:pt x="3001" y="7025"/>
                    <a:pt x="3001" y="6787"/>
                  </a:cubicBezTo>
                  <a:lnTo>
                    <a:pt x="3001" y="6275"/>
                  </a:lnTo>
                  <a:cubicBezTo>
                    <a:pt x="3251" y="6382"/>
                    <a:pt x="3525" y="6430"/>
                    <a:pt x="3823" y="6430"/>
                  </a:cubicBezTo>
                  <a:cubicBezTo>
                    <a:pt x="4120" y="6430"/>
                    <a:pt x="4382" y="6370"/>
                    <a:pt x="4632" y="6275"/>
                  </a:cubicBezTo>
                  <a:close/>
                  <a:moveTo>
                    <a:pt x="3846" y="0"/>
                  </a:moveTo>
                  <a:cubicBezTo>
                    <a:pt x="2251" y="0"/>
                    <a:pt x="953" y="1286"/>
                    <a:pt x="953" y="2882"/>
                  </a:cubicBezTo>
                  <a:lnTo>
                    <a:pt x="953" y="4013"/>
                  </a:lnTo>
                  <a:cubicBezTo>
                    <a:pt x="953" y="4846"/>
                    <a:pt x="751" y="5453"/>
                    <a:pt x="632" y="5775"/>
                  </a:cubicBezTo>
                  <a:cubicBezTo>
                    <a:pt x="584" y="5894"/>
                    <a:pt x="584" y="6013"/>
                    <a:pt x="632" y="6132"/>
                  </a:cubicBezTo>
                  <a:cubicBezTo>
                    <a:pt x="679" y="6251"/>
                    <a:pt x="775" y="6334"/>
                    <a:pt x="894" y="6382"/>
                  </a:cubicBezTo>
                  <a:cubicBezTo>
                    <a:pt x="1251" y="6525"/>
                    <a:pt x="1965" y="6787"/>
                    <a:pt x="2715" y="6930"/>
                  </a:cubicBezTo>
                  <a:cubicBezTo>
                    <a:pt x="2668" y="7084"/>
                    <a:pt x="2549" y="7180"/>
                    <a:pt x="2418" y="7239"/>
                  </a:cubicBezTo>
                  <a:lnTo>
                    <a:pt x="751" y="7823"/>
                  </a:lnTo>
                  <a:cubicBezTo>
                    <a:pt x="298" y="7989"/>
                    <a:pt x="1" y="8406"/>
                    <a:pt x="1" y="8882"/>
                  </a:cubicBezTo>
                  <a:lnTo>
                    <a:pt x="1" y="10132"/>
                  </a:lnTo>
                  <a:cubicBezTo>
                    <a:pt x="1" y="10216"/>
                    <a:pt x="84" y="10275"/>
                    <a:pt x="156" y="10275"/>
                  </a:cubicBezTo>
                  <a:cubicBezTo>
                    <a:pt x="227" y="10275"/>
                    <a:pt x="298" y="10204"/>
                    <a:pt x="298" y="10132"/>
                  </a:cubicBezTo>
                  <a:lnTo>
                    <a:pt x="298" y="8882"/>
                  </a:lnTo>
                  <a:cubicBezTo>
                    <a:pt x="298" y="8775"/>
                    <a:pt x="322" y="8692"/>
                    <a:pt x="358" y="8597"/>
                  </a:cubicBezTo>
                  <a:lnTo>
                    <a:pt x="1120" y="9251"/>
                  </a:lnTo>
                  <a:cubicBezTo>
                    <a:pt x="1227" y="9347"/>
                    <a:pt x="1299" y="9478"/>
                    <a:pt x="1299" y="9620"/>
                  </a:cubicBezTo>
                  <a:lnTo>
                    <a:pt x="1299" y="10132"/>
                  </a:lnTo>
                  <a:cubicBezTo>
                    <a:pt x="1299" y="10216"/>
                    <a:pt x="1370" y="10275"/>
                    <a:pt x="1453" y="10275"/>
                  </a:cubicBezTo>
                  <a:cubicBezTo>
                    <a:pt x="1525" y="10275"/>
                    <a:pt x="1596" y="10204"/>
                    <a:pt x="1596" y="10132"/>
                  </a:cubicBezTo>
                  <a:lnTo>
                    <a:pt x="1596" y="9609"/>
                  </a:lnTo>
                  <a:cubicBezTo>
                    <a:pt x="1596" y="9370"/>
                    <a:pt x="1489" y="9168"/>
                    <a:pt x="1310" y="9001"/>
                  </a:cubicBezTo>
                  <a:lnTo>
                    <a:pt x="513" y="8311"/>
                  </a:lnTo>
                  <a:cubicBezTo>
                    <a:pt x="596" y="8216"/>
                    <a:pt x="715" y="8132"/>
                    <a:pt x="834" y="8085"/>
                  </a:cubicBezTo>
                  <a:lnTo>
                    <a:pt x="1846" y="7739"/>
                  </a:lnTo>
                  <a:cubicBezTo>
                    <a:pt x="2537" y="8775"/>
                    <a:pt x="3251" y="9144"/>
                    <a:pt x="3727" y="9275"/>
                  </a:cubicBezTo>
                  <a:cubicBezTo>
                    <a:pt x="3775" y="9299"/>
                    <a:pt x="3799" y="9299"/>
                    <a:pt x="3846" y="9299"/>
                  </a:cubicBezTo>
                  <a:cubicBezTo>
                    <a:pt x="3894" y="9299"/>
                    <a:pt x="3930" y="9299"/>
                    <a:pt x="3966" y="9275"/>
                  </a:cubicBezTo>
                  <a:cubicBezTo>
                    <a:pt x="4442" y="9144"/>
                    <a:pt x="5156" y="8775"/>
                    <a:pt x="5835" y="7739"/>
                  </a:cubicBezTo>
                  <a:lnTo>
                    <a:pt x="6847" y="8085"/>
                  </a:lnTo>
                  <a:cubicBezTo>
                    <a:pt x="6990" y="8132"/>
                    <a:pt x="7085" y="8216"/>
                    <a:pt x="7180" y="8311"/>
                  </a:cubicBezTo>
                  <a:lnTo>
                    <a:pt x="6371" y="9001"/>
                  </a:lnTo>
                  <a:cubicBezTo>
                    <a:pt x="6192" y="9144"/>
                    <a:pt x="6097" y="9370"/>
                    <a:pt x="6097" y="9609"/>
                  </a:cubicBezTo>
                  <a:lnTo>
                    <a:pt x="6097" y="10120"/>
                  </a:lnTo>
                  <a:cubicBezTo>
                    <a:pt x="6097" y="10204"/>
                    <a:pt x="6168" y="10263"/>
                    <a:pt x="6240" y="10263"/>
                  </a:cubicBezTo>
                  <a:cubicBezTo>
                    <a:pt x="6311" y="10263"/>
                    <a:pt x="6394" y="10192"/>
                    <a:pt x="6394" y="10120"/>
                  </a:cubicBezTo>
                  <a:lnTo>
                    <a:pt x="6394" y="9609"/>
                  </a:lnTo>
                  <a:cubicBezTo>
                    <a:pt x="6394" y="9466"/>
                    <a:pt x="6454" y="9323"/>
                    <a:pt x="6573" y="9239"/>
                  </a:cubicBezTo>
                  <a:lnTo>
                    <a:pt x="7323" y="8585"/>
                  </a:lnTo>
                  <a:cubicBezTo>
                    <a:pt x="7359" y="8668"/>
                    <a:pt x="7383" y="8775"/>
                    <a:pt x="7383" y="8870"/>
                  </a:cubicBezTo>
                  <a:lnTo>
                    <a:pt x="7383" y="10120"/>
                  </a:lnTo>
                  <a:cubicBezTo>
                    <a:pt x="7383" y="10204"/>
                    <a:pt x="7466" y="10263"/>
                    <a:pt x="7537" y="10263"/>
                  </a:cubicBezTo>
                  <a:cubicBezTo>
                    <a:pt x="7609" y="10263"/>
                    <a:pt x="7680" y="10192"/>
                    <a:pt x="7680" y="10120"/>
                  </a:cubicBezTo>
                  <a:lnTo>
                    <a:pt x="7680" y="8870"/>
                  </a:lnTo>
                  <a:cubicBezTo>
                    <a:pt x="7692" y="8406"/>
                    <a:pt x="7395" y="7977"/>
                    <a:pt x="6942" y="7823"/>
                  </a:cubicBezTo>
                  <a:lnTo>
                    <a:pt x="5275" y="7239"/>
                  </a:lnTo>
                  <a:cubicBezTo>
                    <a:pt x="5132" y="7203"/>
                    <a:pt x="5025" y="7084"/>
                    <a:pt x="4978" y="6930"/>
                  </a:cubicBezTo>
                  <a:cubicBezTo>
                    <a:pt x="5740" y="6787"/>
                    <a:pt x="6442" y="6513"/>
                    <a:pt x="6799" y="6382"/>
                  </a:cubicBezTo>
                  <a:cubicBezTo>
                    <a:pt x="6918" y="6334"/>
                    <a:pt x="7002" y="6251"/>
                    <a:pt x="7061" y="6132"/>
                  </a:cubicBezTo>
                  <a:cubicBezTo>
                    <a:pt x="7109" y="6013"/>
                    <a:pt x="7109" y="5894"/>
                    <a:pt x="7061" y="5775"/>
                  </a:cubicBezTo>
                  <a:cubicBezTo>
                    <a:pt x="6942" y="5477"/>
                    <a:pt x="6740" y="4846"/>
                    <a:pt x="6740" y="4013"/>
                  </a:cubicBezTo>
                  <a:lnTo>
                    <a:pt x="6740" y="2882"/>
                  </a:lnTo>
                  <a:cubicBezTo>
                    <a:pt x="6740" y="1286"/>
                    <a:pt x="5442" y="0"/>
                    <a:pt x="38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46"/>
            <p:cNvSpPr/>
            <p:nvPr/>
          </p:nvSpPr>
          <p:spPr>
            <a:xfrm>
              <a:off x="7611608" y="2891630"/>
              <a:ext cx="20069" cy="9463"/>
            </a:xfrm>
            <a:custGeom>
              <a:avLst/>
              <a:gdLst/>
              <a:ahLst/>
              <a:cxnLst/>
              <a:rect l="l" t="t" r="r" b="b"/>
              <a:pathLst>
                <a:path w="632" h="298" extrusionOk="0">
                  <a:moveTo>
                    <a:pt x="155" y="0"/>
                  </a:moveTo>
                  <a:cubicBezTo>
                    <a:pt x="60" y="0"/>
                    <a:pt x="1" y="83"/>
                    <a:pt x="1" y="155"/>
                  </a:cubicBezTo>
                  <a:cubicBezTo>
                    <a:pt x="1" y="226"/>
                    <a:pt x="84" y="298"/>
                    <a:pt x="155" y="298"/>
                  </a:cubicBezTo>
                  <a:lnTo>
                    <a:pt x="477" y="298"/>
                  </a:lnTo>
                  <a:cubicBezTo>
                    <a:pt x="572" y="298"/>
                    <a:pt x="632" y="226"/>
                    <a:pt x="632" y="155"/>
                  </a:cubicBezTo>
                  <a:cubicBezTo>
                    <a:pt x="632" y="83"/>
                    <a:pt x="572" y="0"/>
                    <a:pt x="4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46"/>
            <p:cNvSpPr/>
            <p:nvPr/>
          </p:nvSpPr>
          <p:spPr>
            <a:xfrm>
              <a:off x="7673245" y="2891630"/>
              <a:ext cx="19688" cy="9463"/>
            </a:xfrm>
            <a:custGeom>
              <a:avLst/>
              <a:gdLst/>
              <a:ahLst/>
              <a:cxnLst/>
              <a:rect l="l" t="t" r="r" b="b"/>
              <a:pathLst>
                <a:path w="620" h="298" extrusionOk="0">
                  <a:moveTo>
                    <a:pt x="143" y="0"/>
                  </a:moveTo>
                  <a:cubicBezTo>
                    <a:pt x="60" y="0"/>
                    <a:pt x="0" y="83"/>
                    <a:pt x="0" y="155"/>
                  </a:cubicBezTo>
                  <a:cubicBezTo>
                    <a:pt x="0" y="226"/>
                    <a:pt x="72" y="298"/>
                    <a:pt x="143" y="298"/>
                  </a:cubicBezTo>
                  <a:lnTo>
                    <a:pt x="477" y="298"/>
                  </a:lnTo>
                  <a:cubicBezTo>
                    <a:pt x="560" y="298"/>
                    <a:pt x="620" y="226"/>
                    <a:pt x="620" y="155"/>
                  </a:cubicBezTo>
                  <a:cubicBezTo>
                    <a:pt x="620" y="83"/>
                    <a:pt x="548" y="0"/>
                    <a:pt x="4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86" name="Google Shape;586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73825" y="3161495"/>
            <a:ext cx="1547125" cy="1343106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" name="Google Shape;587;p46"/>
          <p:cNvPicPr preferRelativeResize="0"/>
          <p:nvPr/>
        </p:nvPicPr>
        <p:blipFill rotWithShape="1">
          <a:blip r:embed="rId7">
            <a:alphaModFix/>
          </a:blip>
          <a:srcRect l="-21934" t="2276" r="-27991"/>
          <a:stretch/>
        </p:blipFill>
        <p:spPr>
          <a:xfrm>
            <a:off x="48625" y="1578300"/>
            <a:ext cx="2835000" cy="184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47"/>
          <p:cNvSpPr txBox="1">
            <a:spLocks noGrp="1"/>
          </p:cNvSpPr>
          <p:nvPr>
            <p:ph type="title"/>
          </p:nvPr>
        </p:nvSpPr>
        <p:spPr>
          <a:xfrm>
            <a:off x="425575" y="158075"/>
            <a:ext cx="3565200" cy="9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80000"/>
                </a:solidFill>
              </a:rPr>
              <a:t>03 Experiment</a:t>
            </a:r>
            <a:endParaRPr>
              <a:solidFill>
                <a:srgbClr val="98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80000"/>
                </a:solidFill>
              </a:rPr>
              <a:t>		Introduction</a:t>
            </a:r>
            <a:endParaRPr>
              <a:solidFill>
                <a:srgbClr val="98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93" name="Google Shape;593;p47"/>
          <p:cNvGrpSpPr/>
          <p:nvPr/>
        </p:nvGrpSpPr>
        <p:grpSpPr>
          <a:xfrm>
            <a:off x="8249013" y="0"/>
            <a:ext cx="894975" cy="644925"/>
            <a:chOff x="5436025" y="766150"/>
            <a:chExt cx="894975" cy="644925"/>
          </a:xfrm>
        </p:grpSpPr>
        <p:sp>
          <p:nvSpPr>
            <p:cNvPr id="594" name="Google Shape;594;p47"/>
            <p:cNvSpPr/>
            <p:nvPr/>
          </p:nvSpPr>
          <p:spPr>
            <a:xfrm>
              <a:off x="5436025" y="766150"/>
              <a:ext cx="657100" cy="644925"/>
            </a:xfrm>
            <a:custGeom>
              <a:avLst/>
              <a:gdLst/>
              <a:ahLst/>
              <a:cxnLst/>
              <a:rect l="l" t="t" r="r" b="b"/>
              <a:pathLst>
                <a:path w="26284" h="25797" extrusionOk="0">
                  <a:moveTo>
                    <a:pt x="16555" y="0"/>
                  </a:moveTo>
                  <a:cubicBezTo>
                    <a:pt x="14261" y="0"/>
                    <a:pt x="11956" y="260"/>
                    <a:pt x="9728" y="802"/>
                  </a:cubicBezTo>
                  <a:cubicBezTo>
                    <a:pt x="6863" y="1510"/>
                    <a:pt x="4811" y="3349"/>
                    <a:pt x="3219" y="5861"/>
                  </a:cubicBezTo>
                  <a:cubicBezTo>
                    <a:pt x="2618" y="6851"/>
                    <a:pt x="2088" y="7948"/>
                    <a:pt x="1698" y="9080"/>
                  </a:cubicBezTo>
                  <a:cubicBezTo>
                    <a:pt x="0" y="14067"/>
                    <a:pt x="1026" y="20965"/>
                    <a:pt x="5837" y="24007"/>
                  </a:cubicBezTo>
                  <a:cubicBezTo>
                    <a:pt x="7927" y="25325"/>
                    <a:pt x="10601" y="25796"/>
                    <a:pt x="13221" y="25796"/>
                  </a:cubicBezTo>
                  <a:cubicBezTo>
                    <a:pt x="14681" y="25796"/>
                    <a:pt x="16124" y="25650"/>
                    <a:pt x="17440" y="25422"/>
                  </a:cubicBezTo>
                  <a:cubicBezTo>
                    <a:pt x="18253" y="25281"/>
                    <a:pt x="19102" y="25104"/>
                    <a:pt x="19881" y="24856"/>
                  </a:cubicBezTo>
                  <a:cubicBezTo>
                    <a:pt x="19668" y="18772"/>
                    <a:pt x="20871" y="12723"/>
                    <a:pt x="23383" y="7170"/>
                  </a:cubicBezTo>
                  <a:cubicBezTo>
                    <a:pt x="24196" y="5365"/>
                    <a:pt x="25151" y="3632"/>
                    <a:pt x="26283" y="2005"/>
                  </a:cubicBezTo>
                  <a:cubicBezTo>
                    <a:pt x="24798" y="1333"/>
                    <a:pt x="23241" y="838"/>
                    <a:pt x="21649" y="519"/>
                  </a:cubicBezTo>
                  <a:cubicBezTo>
                    <a:pt x="20376" y="236"/>
                    <a:pt x="19067" y="95"/>
                    <a:pt x="17758" y="24"/>
                  </a:cubicBezTo>
                  <a:cubicBezTo>
                    <a:pt x="17358" y="8"/>
                    <a:pt x="16957" y="0"/>
                    <a:pt x="16555" y="0"/>
                  </a:cubicBezTo>
                  <a:close/>
                </a:path>
              </a:pathLst>
            </a:custGeom>
            <a:solidFill>
              <a:srgbClr val="FFA8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47"/>
            <p:cNvSpPr/>
            <p:nvPr/>
          </p:nvSpPr>
          <p:spPr>
            <a:xfrm>
              <a:off x="5927725" y="815375"/>
              <a:ext cx="403275" cy="571300"/>
            </a:xfrm>
            <a:custGeom>
              <a:avLst/>
              <a:gdLst/>
              <a:ahLst/>
              <a:cxnLst/>
              <a:rect l="l" t="t" r="r" b="b"/>
              <a:pathLst>
                <a:path w="16131" h="22852" extrusionOk="0">
                  <a:moveTo>
                    <a:pt x="6615" y="1"/>
                  </a:moveTo>
                  <a:cubicBezTo>
                    <a:pt x="5483" y="1628"/>
                    <a:pt x="4528" y="3361"/>
                    <a:pt x="3715" y="5165"/>
                  </a:cubicBezTo>
                  <a:cubicBezTo>
                    <a:pt x="1203" y="10719"/>
                    <a:pt x="0" y="16768"/>
                    <a:pt x="213" y="22852"/>
                  </a:cubicBezTo>
                  <a:cubicBezTo>
                    <a:pt x="3325" y="21968"/>
                    <a:pt x="6155" y="20447"/>
                    <a:pt x="8632" y="18395"/>
                  </a:cubicBezTo>
                  <a:cubicBezTo>
                    <a:pt x="12169" y="15424"/>
                    <a:pt x="16131" y="8596"/>
                    <a:pt x="12452" y="4316"/>
                  </a:cubicBezTo>
                  <a:cubicBezTo>
                    <a:pt x="10825" y="2477"/>
                    <a:pt x="8844" y="1026"/>
                    <a:pt x="66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47"/>
            <p:cNvSpPr txBox="1"/>
            <p:nvPr/>
          </p:nvSpPr>
          <p:spPr>
            <a:xfrm>
              <a:off x="5436025" y="864054"/>
              <a:ext cx="552000" cy="39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597" name="Google Shape;597;p47"/>
          <p:cNvSpPr/>
          <p:nvPr/>
        </p:nvSpPr>
        <p:spPr>
          <a:xfrm>
            <a:off x="5192125" y="887598"/>
            <a:ext cx="1423489" cy="1106518"/>
          </a:xfrm>
          <a:custGeom>
            <a:avLst/>
            <a:gdLst/>
            <a:ahLst/>
            <a:cxnLst/>
            <a:rect l="l" t="t" r="r" b="b"/>
            <a:pathLst>
              <a:path w="13038" h="11907" extrusionOk="0">
                <a:moveTo>
                  <a:pt x="6632" y="369"/>
                </a:moveTo>
                <a:cubicBezTo>
                  <a:pt x="6680" y="369"/>
                  <a:pt x="6704" y="405"/>
                  <a:pt x="6704" y="441"/>
                </a:cubicBezTo>
                <a:lnTo>
                  <a:pt x="6704" y="881"/>
                </a:lnTo>
                <a:cubicBezTo>
                  <a:pt x="6644" y="864"/>
                  <a:pt x="6582" y="855"/>
                  <a:pt x="6519" y="855"/>
                </a:cubicBezTo>
                <a:cubicBezTo>
                  <a:pt x="6457" y="855"/>
                  <a:pt x="6394" y="864"/>
                  <a:pt x="6335" y="881"/>
                </a:cubicBezTo>
                <a:lnTo>
                  <a:pt x="6335" y="441"/>
                </a:lnTo>
                <a:lnTo>
                  <a:pt x="6323" y="441"/>
                </a:lnTo>
                <a:cubicBezTo>
                  <a:pt x="6323" y="405"/>
                  <a:pt x="6347" y="369"/>
                  <a:pt x="6394" y="369"/>
                </a:cubicBezTo>
                <a:close/>
                <a:moveTo>
                  <a:pt x="6501" y="1251"/>
                </a:moveTo>
                <a:cubicBezTo>
                  <a:pt x="7061" y="1251"/>
                  <a:pt x="7275" y="2013"/>
                  <a:pt x="6763" y="2286"/>
                </a:cubicBezTo>
                <a:cubicBezTo>
                  <a:pt x="6692" y="2322"/>
                  <a:pt x="6585" y="2346"/>
                  <a:pt x="6501" y="2346"/>
                </a:cubicBezTo>
                <a:cubicBezTo>
                  <a:pt x="6204" y="2346"/>
                  <a:pt x="5954" y="2096"/>
                  <a:pt x="5954" y="1798"/>
                </a:cubicBezTo>
                <a:cubicBezTo>
                  <a:pt x="5954" y="1489"/>
                  <a:pt x="6204" y="1251"/>
                  <a:pt x="6501" y="1251"/>
                </a:cubicBezTo>
                <a:close/>
                <a:moveTo>
                  <a:pt x="2382" y="2429"/>
                </a:moveTo>
                <a:cubicBezTo>
                  <a:pt x="2560" y="2429"/>
                  <a:pt x="2703" y="2572"/>
                  <a:pt x="2703" y="2751"/>
                </a:cubicBezTo>
                <a:cubicBezTo>
                  <a:pt x="2703" y="2929"/>
                  <a:pt x="2560" y="3084"/>
                  <a:pt x="2382" y="3084"/>
                </a:cubicBezTo>
                <a:cubicBezTo>
                  <a:pt x="2215" y="3084"/>
                  <a:pt x="2048" y="2941"/>
                  <a:pt x="2048" y="2751"/>
                </a:cubicBezTo>
                <a:cubicBezTo>
                  <a:pt x="2048" y="2560"/>
                  <a:pt x="2203" y="2429"/>
                  <a:pt x="2382" y="2429"/>
                </a:cubicBezTo>
                <a:close/>
                <a:moveTo>
                  <a:pt x="10657" y="2429"/>
                </a:moveTo>
                <a:cubicBezTo>
                  <a:pt x="10835" y="2429"/>
                  <a:pt x="10978" y="2572"/>
                  <a:pt x="10978" y="2751"/>
                </a:cubicBezTo>
                <a:cubicBezTo>
                  <a:pt x="10978" y="2929"/>
                  <a:pt x="10835" y="3084"/>
                  <a:pt x="10657" y="3084"/>
                </a:cubicBezTo>
                <a:cubicBezTo>
                  <a:pt x="10478" y="3084"/>
                  <a:pt x="10323" y="2941"/>
                  <a:pt x="10323" y="2751"/>
                </a:cubicBezTo>
                <a:cubicBezTo>
                  <a:pt x="10323" y="2560"/>
                  <a:pt x="10478" y="2429"/>
                  <a:pt x="10657" y="2429"/>
                </a:cubicBezTo>
                <a:close/>
                <a:moveTo>
                  <a:pt x="2477" y="3441"/>
                </a:moveTo>
                <a:lnTo>
                  <a:pt x="3715" y="6025"/>
                </a:lnTo>
                <a:lnTo>
                  <a:pt x="1024" y="6025"/>
                </a:lnTo>
                <a:lnTo>
                  <a:pt x="2239" y="3441"/>
                </a:lnTo>
                <a:cubicBezTo>
                  <a:pt x="2275" y="3447"/>
                  <a:pt x="2316" y="3450"/>
                  <a:pt x="2358" y="3450"/>
                </a:cubicBezTo>
                <a:cubicBezTo>
                  <a:pt x="2400" y="3450"/>
                  <a:pt x="2441" y="3447"/>
                  <a:pt x="2477" y="3441"/>
                </a:cubicBezTo>
                <a:close/>
                <a:moveTo>
                  <a:pt x="10776" y="3441"/>
                </a:moveTo>
                <a:lnTo>
                  <a:pt x="11990" y="6025"/>
                </a:lnTo>
                <a:lnTo>
                  <a:pt x="9299" y="6025"/>
                </a:lnTo>
                <a:lnTo>
                  <a:pt x="10538" y="3441"/>
                </a:lnTo>
                <a:cubicBezTo>
                  <a:pt x="10573" y="3447"/>
                  <a:pt x="10612" y="3450"/>
                  <a:pt x="10652" y="3450"/>
                </a:cubicBezTo>
                <a:cubicBezTo>
                  <a:pt x="10692" y="3450"/>
                  <a:pt x="10734" y="3447"/>
                  <a:pt x="10776" y="3441"/>
                </a:cubicBezTo>
                <a:close/>
                <a:moveTo>
                  <a:pt x="4251" y="6418"/>
                </a:moveTo>
                <a:cubicBezTo>
                  <a:pt x="4322" y="6418"/>
                  <a:pt x="4382" y="6477"/>
                  <a:pt x="4382" y="6549"/>
                </a:cubicBezTo>
                <a:lnTo>
                  <a:pt x="4382" y="6668"/>
                </a:lnTo>
                <a:cubicBezTo>
                  <a:pt x="4382" y="6739"/>
                  <a:pt x="4322" y="6799"/>
                  <a:pt x="4251" y="6799"/>
                </a:cubicBezTo>
                <a:lnTo>
                  <a:pt x="501" y="6799"/>
                </a:lnTo>
                <a:cubicBezTo>
                  <a:pt x="429" y="6799"/>
                  <a:pt x="370" y="6739"/>
                  <a:pt x="370" y="6668"/>
                </a:cubicBezTo>
                <a:lnTo>
                  <a:pt x="370" y="6549"/>
                </a:lnTo>
                <a:cubicBezTo>
                  <a:pt x="370" y="6477"/>
                  <a:pt x="429" y="6418"/>
                  <a:pt x="501" y="6418"/>
                </a:cubicBezTo>
                <a:close/>
                <a:moveTo>
                  <a:pt x="12526" y="6418"/>
                </a:moveTo>
                <a:cubicBezTo>
                  <a:pt x="12597" y="6418"/>
                  <a:pt x="12657" y="6477"/>
                  <a:pt x="12657" y="6549"/>
                </a:cubicBezTo>
                <a:lnTo>
                  <a:pt x="12657" y="6668"/>
                </a:lnTo>
                <a:cubicBezTo>
                  <a:pt x="12657" y="6739"/>
                  <a:pt x="12597" y="6799"/>
                  <a:pt x="12526" y="6799"/>
                </a:cubicBezTo>
                <a:lnTo>
                  <a:pt x="8775" y="6799"/>
                </a:lnTo>
                <a:cubicBezTo>
                  <a:pt x="8704" y="6799"/>
                  <a:pt x="8644" y="6739"/>
                  <a:pt x="8644" y="6668"/>
                </a:cubicBezTo>
                <a:lnTo>
                  <a:pt x="8644" y="6549"/>
                </a:lnTo>
                <a:cubicBezTo>
                  <a:pt x="8644" y="6477"/>
                  <a:pt x="8704" y="6418"/>
                  <a:pt x="8775" y="6418"/>
                </a:cubicBezTo>
                <a:close/>
                <a:moveTo>
                  <a:pt x="3715" y="7168"/>
                </a:moveTo>
                <a:cubicBezTo>
                  <a:pt x="3525" y="7787"/>
                  <a:pt x="2953" y="8228"/>
                  <a:pt x="2298" y="8228"/>
                </a:cubicBezTo>
                <a:cubicBezTo>
                  <a:pt x="1644" y="8228"/>
                  <a:pt x="1084" y="7799"/>
                  <a:pt x="905" y="7168"/>
                </a:cubicBezTo>
                <a:close/>
                <a:moveTo>
                  <a:pt x="12145" y="7168"/>
                </a:moveTo>
                <a:cubicBezTo>
                  <a:pt x="11942" y="7787"/>
                  <a:pt x="11383" y="8228"/>
                  <a:pt x="10728" y="8228"/>
                </a:cubicBezTo>
                <a:cubicBezTo>
                  <a:pt x="10073" y="8228"/>
                  <a:pt x="9502" y="7799"/>
                  <a:pt x="9323" y="7168"/>
                </a:cubicBezTo>
                <a:close/>
                <a:moveTo>
                  <a:pt x="7942" y="10371"/>
                </a:moveTo>
                <a:cubicBezTo>
                  <a:pt x="8013" y="10371"/>
                  <a:pt x="8073" y="10430"/>
                  <a:pt x="8073" y="10502"/>
                </a:cubicBezTo>
                <a:lnTo>
                  <a:pt x="8073" y="10764"/>
                </a:lnTo>
                <a:lnTo>
                  <a:pt x="4918" y="10764"/>
                </a:lnTo>
                <a:lnTo>
                  <a:pt x="4918" y="10502"/>
                </a:lnTo>
                <a:cubicBezTo>
                  <a:pt x="4918" y="10430"/>
                  <a:pt x="4977" y="10371"/>
                  <a:pt x="5049" y="10371"/>
                </a:cubicBezTo>
                <a:close/>
                <a:moveTo>
                  <a:pt x="6382" y="0"/>
                </a:moveTo>
                <a:cubicBezTo>
                  <a:pt x="6132" y="0"/>
                  <a:pt x="5930" y="203"/>
                  <a:pt x="5930" y="441"/>
                </a:cubicBezTo>
                <a:lnTo>
                  <a:pt x="5930" y="1060"/>
                </a:lnTo>
                <a:cubicBezTo>
                  <a:pt x="5692" y="1251"/>
                  <a:pt x="5549" y="1536"/>
                  <a:pt x="5561" y="1858"/>
                </a:cubicBezTo>
                <a:lnTo>
                  <a:pt x="3703" y="2370"/>
                </a:lnTo>
                <a:cubicBezTo>
                  <a:pt x="3477" y="2429"/>
                  <a:pt x="3251" y="2465"/>
                  <a:pt x="3037" y="2501"/>
                </a:cubicBezTo>
                <a:cubicBezTo>
                  <a:pt x="2929" y="2227"/>
                  <a:pt x="2679" y="2036"/>
                  <a:pt x="2382" y="2036"/>
                </a:cubicBezTo>
                <a:cubicBezTo>
                  <a:pt x="1989" y="2036"/>
                  <a:pt x="1679" y="2346"/>
                  <a:pt x="1679" y="2739"/>
                </a:cubicBezTo>
                <a:cubicBezTo>
                  <a:pt x="1679" y="2941"/>
                  <a:pt x="1763" y="3132"/>
                  <a:pt x="1917" y="3275"/>
                </a:cubicBezTo>
                <a:lnTo>
                  <a:pt x="608" y="6025"/>
                </a:lnTo>
                <a:lnTo>
                  <a:pt x="501" y="6025"/>
                </a:lnTo>
                <a:cubicBezTo>
                  <a:pt x="215" y="6025"/>
                  <a:pt x="1" y="6251"/>
                  <a:pt x="1" y="6525"/>
                </a:cubicBezTo>
                <a:lnTo>
                  <a:pt x="1" y="6644"/>
                </a:lnTo>
                <a:cubicBezTo>
                  <a:pt x="1" y="6930"/>
                  <a:pt x="215" y="7156"/>
                  <a:pt x="501" y="7156"/>
                </a:cubicBezTo>
                <a:cubicBezTo>
                  <a:pt x="691" y="7989"/>
                  <a:pt x="1441" y="8585"/>
                  <a:pt x="2298" y="8585"/>
                </a:cubicBezTo>
                <a:cubicBezTo>
                  <a:pt x="3168" y="8585"/>
                  <a:pt x="3906" y="7978"/>
                  <a:pt x="4108" y="7156"/>
                </a:cubicBezTo>
                <a:lnTo>
                  <a:pt x="4251" y="7156"/>
                </a:lnTo>
                <a:cubicBezTo>
                  <a:pt x="4537" y="7156"/>
                  <a:pt x="4763" y="6930"/>
                  <a:pt x="4763" y="6644"/>
                </a:cubicBezTo>
                <a:lnTo>
                  <a:pt x="4763" y="6525"/>
                </a:lnTo>
                <a:cubicBezTo>
                  <a:pt x="4763" y="6251"/>
                  <a:pt x="4537" y="6025"/>
                  <a:pt x="4251" y="6025"/>
                </a:cubicBezTo>
                <a:lnTo>
                  <a:pt x="4144" y="6025"/>
                </a:lnTo>
                <a:lnTo>
                  <a:pt x="2834" y="3275"/>
                </a:lnTo>
                <a:cubicBezTo>
                  <a:pt x="2953" y="3167"/>
                  <a:pt x="3037" y="3036"/>
                  <a:pt x="3060" y="2870"/>
                </a:cubicBezTo>
                <a:cubicBezTo>
                  <a:pt x="3310" y="2846"/>
                  <a:pt x="3549" y="2798"/>
                  <a:pt x="3787" y="2727"/>
                </a:cubicBezTo>
                <a:lnTo>
                  <a:pt x="5656" y="2215"/>
                </a:lnTo>
                <a:cubicBezTo>
                  <a:pt x="5716" y="2346"/>
                  <a:pt x="5811" y="2453"/>
                  <a:pt x="5918" y="2548"/>
                </a:cubicBezTo>
                <a:lnTo>
                  <a:pt x="5918" y="10002"/>
                </a:lnTo>
                <a:lnTo>
                  <a:pt x="5037" y="10002"/>
                </a:lnTo>
                <a:cubicBezTo>
                  <a:pt x="4763" y="10002"/>
                  <a:pt x="4537" y="10228"/>
                  <a:pt x="4537" y="10502"/>
                </a:cubicBezTo>
                <a:lnTo>
                  <a:pt x="4537" y="10776"/>
                </a:lnTo>
                <a:cubicBezTo>
                  <a:pt x="4299" y="10823"/>
                  <a:pt x="4120" y="11026"/>
                  <a:pt x="4120" y="11276"/>
                </a:cubicBezTo>
                <a:lnTo>
                  <a:pt x="4120" y="11395"/>
                </a:lnTo>
                <a:cubicBezTo>
                  <a:pt x="4120" y="11680"/>
                  <a:pt x="4346" y="11907"/>
                  <a:pt x="4620" y="11907"/>
                </a:cubicBezTo>
                <a:lnTo>
                  <a:pt x="6049" y="11907"/>
                </a:lnTo>
                <a:cubicBezTo>
                  <a:pt x="6156" y="11907"/>
                  <a:pt x="6251" y="11811"/>
                  <a:pt x="6251" y="11704"/>
                </a:cubicBezTo>
                <a:cubicBezTo>
                  <a:pt x="6251" y="11609"/>
                  <a:pt x="6156" y="11514"/>
                  <a:pt x="6049" y="11514"/>
                </a:cubicBezTo>
                <a:lnTo>
                  <a:pt x="4620" y="11514"/>
                </a:lnTo>
                <a:cubicBezTo>
                  <a:pt x="4549" y="11514"/>
                  <a:pt x="4489" y="11454"/>
                  <a:pt x="4489" y="11383"/>
                </a:cubicBezTo>
                <a:lnTo>
                  <a:pt x="4489" y="11264"/>
                </a:lnTo>
                <a:cubicBezTo>
                  <a:pt x="4489" y="11192"/>
                  <a:pt x="4549" y="11133"/>
                  <a:pt x="4620" y="11133"/>
                </a:cubicBezTo>
                <a:lnTo>
                  <a:pt x="8371" y="11133"/>
                </a:lnTo>
                <a:cubicBezTo>
                  <a:pt x="8454" y="11133"/>
                  <a:pt x="8513" y="11192"/>
                  <a:pt x="8513" y="11264"/>
                </a:cubicBezTo>
                <a:lnTo>
                  <a:pt x="8513" y="11383"/>
                </a:lnTo>
                <a:cubicBezTo>
                  <a:pt x="8513" y="11454"/>
                  <a:pt x="8454" y="11514"/>
                  <a:pt x="8371" y="11514"/>
                </a:cubicBezTo>
                <a:lnTo>
                  <a:pt x="6930" y="11514"/>
                </a:lnTo>
                <a:cubicBezTo>
                  <a:pt x="6823" y="11514"/>
                  <a:pt x="6739" y="11609"/>
                  <a:pt x="6739" y="11704"/>
                </a:cubicBezTo>
                <a:cubicBezTo>
                  <a:pt x="6739" y="11811"/>
                  <a:pt x="6823" y="11907"/>
                  <a:pt x="6930" y="11907"/>
                </a:cubicBezTo>
                <a:lnTo>
                  <a:pt x="8371" y="11907"/>
                </a:lnTo>
                <a:cubicBezTo>
                  <a:pt x="8656" y="11907"/>
                  <a:pt x="8883" y="11680"/>
                  <a:pt x="8883" y="11395"/>
                </a:cubicBezTo>
                <a:lnTo>
                  <a:pt x="8883" y="11276"/>
                </a:lnTo>
                <a:cubicBezTo>
                  <a:pt x="8883" y="11026"/>
                  <a:pt x="8692" y="10799"/>
                  <a:pt x="8454" y="10776"/>
                </a:cubicBezTo>
                <a:lnTo>
                  <a:pt x="8454" y="10502"/>
                </a:lnTo>
                <a:cubicBezTo>
                  <a:pt x="8454" y="10228"/>
                  <a:pt x="8228" y="10002"/>
                  <a:pt x="7942" y="10002"/>
                </a:cubicBezTo>
                <a:lnTo>
                  <a:pt x="7061" y="10002"/>
                </a:lnTo>
                <a:lnTo>
                  <a:pt x="7061" y="7049"/>
                </a:lnTo>
                <a:cubicBezTo>
                  <a:pt x="7061" y="6954"/>
                  <a:pt x="6978" y="6858"/>
                  <a:pt x="6870" y="6858"/>
                </a:cubicBezTo>
                <a:cubicBezTo>
                  <a:pt x="6763" y="6858"/>
                  <a:pt x="6680" y="6954"/>
                  <a:pt x="6680" y="7049"/>
                </a:cubicBezTo>
                <a:lnTo>
                  <a:pt x="6680" y="10002"/>
                </a:lnTo>
                <a:lnTo>
                  <a:pt x="6311" y="10002"/>
                </a:lnTo>
                <a:lnTo>
                  <a:pt x="6311" y="2727"/>
                </a:lnTo>
                <a:cubicBezTo>
                  <a:pt x="6370" y="2739"/>
                  <a:pt x="6430" y="2745"/>
                  <a:pt x="6491" y="2745"/>
                </a:cubicBezTo>
                <a:cubicBezTo>
                  <a:pt x="6552" y="2745"/>
                  <a:pt x="6614" y="2739"/>
                  <a:pt x="6680" y="2727"/>
                </a:cubicBezTo>
                <a:lnTo>
                  <a:pt x="6680" y="6156"/>
                </a:lnTo>
                <a:cubicBezTo>
                  <a:pt x="6680" y="6263"/>
                  <a:pt x="6763" y="6358"/>
                  <a:pt x="6870" y="6358"/>
                </a:cubicBezTo>
                <a:cubicBezTo>
                  <a:pt x="6978" y="6358"/>
                  <a:pt x="7061" y="6263"/>
                  <a:pt x="7061" y="6156"/>
                </a:cubicBezTo>
                <a:lnTo>
                  <a:pt x="7061" y="2548"/>
                </a:lnTo>
                <a:cubicBezTo>
                  <a:pt x="7180" y="2453"/>
                  <a:pt x="7275" y="2346"/>
                  <a:pt x="7335" y="2215"/>
                </a:cubicBezTo>
                <a:lnTo>
                  <a:pt x="9228" y="2739"/>
                </a:lnTo>
                <a:cubicBezTo>
                  <a:pt x="9466" y="2798"/>
                  <a:pt x="9716" y="2858"/>
                  <a:pt x="9954" y="2882"/>
                </a:cubicBezTo>
                <a:cubicBezTo>
                  <a:pt x="9978" y="3048"/>
                  <a:pt x="10073" y="3179"/>
                  <a:pt x="10180" y="3287"/>
                </a:cubicBezTo>
                <a:lnTo>
                  <a:pt x="8871" y="6037"/>
                </a:lnTo>
                <a:lnTo>
                  <a:pt x="8764" y="6037"/>
                </a:lnTo>
                <a:cubicBezTo>
                  <a:pt x="8478" y="6037"/>
                  <a:pt x="8252" y="6263"/>
                  <a:pt x="8252" y="6549"/>
                </a:cubicBezTo>
                <a:lnTo>
                  <a:pt x="8252" y="6668"/>
                </a:lnTo>
                <a:cubicBezTo>
                  <a:pt x="8252" y="6954"/>
                  <a:pt x="8478" y="7168"/>
                  <a:pt x="8764" y="7168"/>
                </a:cubicBezTo>
                <a:lnTo>
                  <a:pt x="8906" y="7168"/>
                </a:lnTo>
                <a:cubicBezTo>
                  <a:pt x="9109" y="8001"/>
                  <a:pt x="9847" y="8597"/>
                  <a:pt x="10716" y="8597"/>
                </a:cubicBezTo>
                <a:cubicBezTo>
                  <a:pt x="11573" y="8597"/>
                  <a:pt x="12323" y="7989"/>
                  <a:pt x="12514" y="7168"/>
                </a:cubicBezTo>
                <a:cubicBezTo>
                  <a:pt x="12800" y="7168"/>
                  <a:pt x="13014" y="6954"/>
                  <a:pt x="13014" y="6668"/>
                </a:cubicBezTo>
                <a:lnTo>
                  <a:pt x="13014" y="6549"/>
                </a:lnTo>
                <a:cubicBezTo>
                  <a:pt x="13038" y="6263"/>
                  <a:pt x="12812" y="6025"/>
                  <a:pt x="12526" y="6025"/>
                </a:cubicBezTo>
                <a:lnTo>
                  <a:pt x="12419" y="6025"/>
                </a:lnTo>
                <a:lnTo>
                  <a:pt x="11109" y="3275"/>
                </a:lnTo>
                <a:cubicBezTo>
                  <a:pt x="11264" y="3144"/>
                  <a:pt x="11347" y="2965"/>
                  <a:pt x="11347" y="2739"/>
                </a:cubicBezTo>
                <a:cubicBezTo>
                  <a:pt x="11347" y="2346"/>
                  <a:pt x="11038" y="2036"/>
                  <a:pt x="10657" y="2036"/>
                </a:cubicBezTo>
                <a:cubicBezTo>
                  <a:pt x="10359" y="2036"/>
                  <a:pt x="10097" y="2227"/>
                  <a:pt x="10002" y="2501"/>
                </a:cubicBezTo>
                <a:cubicBezTo>
                  <a:pt x="9776" y="2465"/>
                  <a:pt x="9549" y="2429"/>
                  <a:pt x="9323" y="2370"/>
                </a:cubicBezTo>
                <a:lnTo>
                  <a:pt x="7442" y="1846"/>
                </a:lnTo>
                <a:cubicBezTo>
                  <a:pt x="7454" y="1536"/>
                  <a:pt x="7323" y="1239"/>
                  <a:pt x="7061" y="1060"/>
                </a:cubicBezTo>
                <a:lnTo>
                  <a:pt x="7061" y="441"/>
                </a:lnTo>
                <a:cubicBezTo>
                  <a:pt x="7061" y="191"/>
                  <a:pt x="6859" y="0"/>
                  <a:pt x="6620" y="0"/>
                </a:cubicBezTo>
                <a:close/>
              </a:path>
            </a:pathLst>
          </a:cu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8" name="Google Shape;598;p47"/>
          <p:cNvSpPr/>
          <p:nvPr/>
        </p:nvSpPr>
        <p:spPr>
          <a:xfrm rot="-1817486">
            <a:off x="4479283" y="1550375"/>
            <a:ext cx="1348182" cy="1037147"/>
          </a:xfrm>
          <a:custGeom>
            <a:avLst/>
            <a:gdLst/>
            <a:ahLst/>
            <a:cxnLst/>
            <a:rect l="l" t="t" r="r" b="b"/>
            <a:pathLst>
              <a:path w="73795" h="56770" extrusionOk="0">
                <a:moveTo>
                  <a:pt x="29956" y="0"/>
                </a:moveTo>
                <a:cubicBezTo>
                  <a:pt x="23283" y="0"/>
                  <a:pt x="16241" y="1492"/>
                  <a:pt x="9169" y="5295"/>
                </a:cubicBezTo>
                <a:cubicBezTo>
                  <a:pt x="1" y="10219"/>
                  <a:pt x="1200" y="20947"/>
                  <a:pt x="9063" y="23951"/>
                </a:cubicBezTo>
                <a:cubicBezTo>
                  <a:pt x="21373" y="28652"/>
                  <a:pt x="26265" y="32461"/>
                  <a:pt x="31953" y="40133"/>
                </a:cubicBezTo>
                <a:cubicBezTo>
                  <a:pt x="38861" y="49451"/>
                  <a:pt x="42076" y="56327"/>
                  <a:pt x="52592" y="56762"/>
                </a:cubicBezTo>
                <a:cubicBezTo>
                  <a:pt x="52717" y="56767"/>
                  <a:pt x="52843" y="56770"/>
                  <a:pt x="52969" y="56770"/>
                </a:cubicBezTo>
                <a:cubicBezTo>
                  <a:pt x="61326" y="56770"/>
                  <a:pt x="73795" y="45763"/>
                  <a:pt x="68903" y="28609"/>
                </a:cubicBezTo>
                <a:cubicBezTo>
                  <a:pt x="64467" y="13020"/>
                  <a:pt x="51446" y="3820"/>
                  <a:pt x="41270" y="1379"/>
                </a:cubicBezTo>
                <a:cubicBezTo>
                  <a:pt x="37672" y="515"/>
                  <a:pt x="33878" y="0"/>
                  <a:pt x="2995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9" name="Google Shape;599;p47"/>
          <p:cNvSpPr/>
          <p:nvPr/>
        </p:nvSpPr>
        <p:spPr>
          <a:xfrm rot="2700000">
            <a:off x="6054613" y="1571776"/>
            <a:ext cx="1140350" cy="872749"/>
          </a:xfrm>
          <a:custGeom>
            <a:avLst/>
            <a:gdLst/>
            <a:ahLst/>
            <a:cxnLst/>
            <a:rect l="l" t="t" r="r" b="b"/>
            <a:pathLst>
              <a:path w="89694" h="73577" extrusionOk="0">
                <a:moveTo>
                  <a:pt x="54766" y="0"/>
                </a:moveTo>
                <a:cubicBezTo>
                  <a:pt x="45488" y="0"/>
                  <a:pt x="36180" y="4627"/>
                  <a:pt x="33451" y="13658"/>
                </a:cubicBezTo>
                <a:cubicBezTo>
                  <a:pt x="30210" y="24362"/>
                  <a:pt x="25825" y="36843"/>
                  <a:pt x="13722" y="36843"/>
                </a:cubicBezTo>
                <a:cubicBezTo>
                  <a:pt x="13382" y="36843"/>
                  <a:pt x="13036" y="36833"/>
                  <a:pt x="12684" y="36813"/>
                </a:cubicBezTo>
                <a:cubicBezTo>
                  <a:pt x="12387" y="36796"/>
                  <a:pt x="12100" y="36788"/>
                  <a:pt x="11821" y="36788"/>
                </a:cubicBezTo>
                <a:cubicBezTo>
                  <a:pt x="0" y="36788"/>
                  <a:pt x="4674" y="51707"/>
                  <a:pt x="9713" y="58715"/>
                </a:cubicBezTo>
                <a:cubicBezTo>
                  <a:pt x="13822" y="64422"/>
                  <a:pt x="23742" y="73576"/>
                  <a:pt x="39807" y="73576"/>
                </a:cubicBezTo>
                <a:cubicBezTo>
                  <a:pt x="43908" y="73576"/>
                  <a:pt x="48409" y="72979"/>
                  <a:pt x="53317" y="71577"/>
                </a:cubicBezTo>
                <a:cubicBezTo>
                  <a:pt x="72842" y="66006"/>
                  <a:pt x="89693" y="45758"/>
                  <a:pt x="82690" y="23081"/>
                </a:cubicBezTo>
                <a:cubicBezTo>
                  <a:pt x="78594" y="9848"/>
                  <a:pt x="69881" y="2717"/>
                  <a:pt x="60745" y="659"/>
                </a:cubicBezTo>
                <a:cubicBezTo>
                  <a:pt x="58799" y="219"/>
                  <a:pt x="56783" y="0"/>
                  <a:pt x="54766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0" name="Google Shape;600;p47"/>
          <p:cNvSpPr txBox="1"/>
          <p:nvPr/>
        </p:nvSpPr>
        <p:spPr>
          <a:xfrm>
            <a:off x="4742225" y="1795300"/>
            <a:ext cx="839100" cy="4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Control</a:t>
            </a:r>
            <a:endParaRPr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01" name="Google Shape;601;p47"/>
          <p:cNvSpPr txBox="1"/>
          <p:nvPr/>
        </p:nvSpPr>
        <p:spPr>
          <a:xfrm>
            <a:off x="6369425" y="1856100"/>
            <a:ext cx="775800" cy="4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Test</a:t>
            </a:r>
            <a:endParaRPr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02" name="Google Shape;602;p47"/>
          <p:cNvSpPr txBox="1"/>
          <p:nvPr/>
        </p:nvSpPr>
        <p:spPr>
          <a:xfrm>
            <a:off x="4426075" y="2719900"/>
            <a:ext cx="3672000" cy="18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Palanquin Medium"/>
                <a:ea typeface="Palanquin Medium"/>
                <a:cs typeface="Palanquin Medium"/>
                <a:sym typeface="Palanquin Medium"/>
              </a:rPr>
              <a:t>Control</a:t>
            </a:r>
            <a:r>
              <a:rPr lang="en" sz="1600">
                <a:solidFill>
                  <a:schemeClr val="dk1"/>
                </a:solidFill>
                <a:latin typeface="Palanquin"/>
                <a:ea typeface="Palanquin"/>
                <a:cs typeface="Palanquin"/>
                <a:sym typeface="Palanquin"/>
              </a:rPr>
              <a:t> &gt;</a:t>
            </a:r>
            <a:r>
              <a:rPr lang="en" sz="1800">
                <a:solidFill>
                  <a:schemeClr val="dk1"/>
                </a:solidFill>
                <a:latin typeface="Palanquin"/>
                <a:ea typeface="Palanquin"/>
                <a:cs typeface="Palanquin"/>
                <a:sym typeface="Palanquin"/>
              </a:rPr>
              <a:t> </a:t>
            </a:r>
            <a:r>
              <a:rPr lang="en">
                <a:solidFill>
                  <a:schemeClr val="dk1"/>
                </a:solidFill>
                <a:latin typeface="Palanquin"/>
                <a:ea typeface="Palanquin"/>
                <a:cs typeface="Palanquin"/>
                <a:sym typeface="Palanquin"/>
              </a:rPr>
              <a:t>Group of participants working on the old UI</a:t>
            </a:r>
            <a:endParaRPr sz="1800">
              <a:solidFill>
                <a:schemeClr val="dk1"/>
              </a:solidFill>
              <a:latin typeface="Palanquin"/>
              <a:ea typeface="Palanquin"/>
              <a:cs typeface="Palanquin"/>
              <a:sym typeface="Palanqui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" sz="1600">
                <a:solidFill>
                  <a:schemeClr val="dk1"/>
                </a:solidFill>
                <a:latin typeface="Palanquin Medium"/>
                <a:ea typeface="Palanquin Medium"/>
                <a:cs typeface="Palanquin Medium"/>
                <a:sym typeface="Palanquin Medium"/>
              </a:rPr>
            </a:br>
            <a:r>
              <a:rPr lang="en" sz="1600">
                <a:solidFill>
                  <a:schemeClr val="dk1"/>
                </a:solidFill>
                <a:latin typeface="Palanquin Medium"/>
                <a:ea typeface="Palanquin Medium"/>
                <a:cs typeface="Palanquin Medium"/>
                <a:sym typeface="Palanquin Medium"/>
              </a:rPr>
              <a:t>Test</a:t>
            </a:r>
            <a:r>
              <a:rPr lang="en" sz="1600">
                <a:solidFill>
                  <a:schemeClr val="dk1"/>
                </a:solidFill>
                <a:latin typeface="Palanquin"/>
                <a:ea typeface="Palanquin"/>
                <a:cs typeface="Palanquin"/>
                <a:sym typeface="Palanquin"/>
              </a:rPr>
              <a:t> &gt; </a:t>
            </a:r>
            <a:r>
              <a:rPr lang="en">
                <a:solidFill>
                  <a:schemeClr val="dk1"/>
                </a:solidFill>
                <a:latin typeface="Palanquin"/>
                <a:ea typeface="Palanquin"/>
                <a:cs typeface="Palanquin"/>
                <a:sym typeface="Palanquin"/>
              </a:rPr>
              <a:t>Group of participants working on the new UI</a:t>
            </a:r>
            <a:endParaRPr>
              <a:solidFill>
                <a:schemeClr val="dk1"/>
              </a:solidFill>
              <a:latin typeface="Palanquin"/>
              <a:ea typeface="Palanquin"/>
              <a:cs typeface="Palanquin"/>
              <a:sym typeface="Palanquin"/>
            </a:endParaRPr>
          </a:p>
        </p:txBody>
      </p:sp>
      <p:pic>
        <p:nvPicPr>
          <p:cNvPr id="603" name="Google Shape;603;p47"/>
          <p:cNvPicPr preferRelativeResize="0"/>
          <p:nvPr/>
        </p:nvPicPr>
        <p:blipFill rotWithShape="1">
          <a:blip r:embed="rId3">
            <a:alphaModFix/>
          </a:blip>
          <a:srcRect l="8340" t="11080" b="16403"/>
          <a:stretch/>
        </p:blipFill>
        <p:spPr>
          <a:xfrm>
            <a:off x="334512" y="1597288"/>
            <a:ext cx="3975226" cy="3144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8" name="Google Shape;608;p48"/>
          <p:cNvGrpSpPr/>
          <p:nvPr/>
        </p:nvGrpSpPr>
        <p:grpSpPr>
          <a:xfrm>
            <a:off x="2160075" y="1869475"/>
            <a:ext cx="5772500" cy="2218200"/>
            <a:chOff x="2160075" y="1869475"/>
            <a:chExt cx="5772500" cy="2218200"/>
          </a:xfrm>
        </p:grpSpPr>
        <p:sp>
          <p:nvSpPr>
            <p:cNvPr id="609" name="Google Shape;609;p48"/>
            <p:cNvSpPr/>
            <p:nvPr/>
          </p:nvSpPr>
          <p:spPr>
            <a:xfrm>
              <a:off x="2160075" y="1869475"/>
              <a:ext cx="939600" cy="2218200"/>
            </a:xfrm>
            <a:prstGeom prst="roundRect">
              <a:avLst>
                <a:gd name="adj" fmla="val 16667"/>
              </a:avLst>
            </a:pr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610" name="Google Shape;610;p48"/>
            <p:cNvSpPr/>
            <p:nvPr/>
          </p:nvSpPr>
          <p:spPr>
            <a:xfrm>
              <a:off x="3368300" y="1869475"/>
              <a:ext cx="939600" cy="2218200"/>
            </a:xfrm>
            <a:prstGeom prst="roundRect">
              <a:avLst>
                <a:gd name="adj" fmla="val 16667"/>
              </a:avLst>
            </a:pr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611" name="Google Shape;611;p48"/>
            <p:cNvSpPr/>
            <p:nvPr/>
          </p:nvSpPr>
          <p:spPr>
            <a:xfrm>
              <a:off x="4576525" y="1869475"/>
              <a:ext cx="939600" cy="2218200"/>
            </a:xfrm>
            <a:prstGeom prst="roundRect">
              <a:avLst>
                <a:gd name="adj" fmla="val 16667"/>
              </a:avLst>
            </a:pr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612" name="Google Shape;612;p48"/>
            <p:cNvSpPr/>
            <p:nvPr/>
          </p:nvSpPr>
          <p:spPr>
            <a:xfrm>
              <a:off x="5784750" y="1869475"/>
              <a:ext cx="939600" cy="2218200"/>
            </a:xfrm>
            <a:prstGeom prst="roundRect">
              <a:avLst>
                <a:gd name="adj" fmla="val 16667"/>
              </a:avLst>
            </a:pr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613" name="Google Shape;613;p48"/>
            <p:cNvSpPr/>
            <p:nvPr/>
          </p:nvSpPr>
          <p:spPr>
            <a:xfrm>
              <a:off x="6992975" y="1869475"/>
              <a:ext cx="939600" cy="2218200"/>
            </a:xfrm>
            <a:prstGeom prst="roundRect">
              <a:avLst>
                <a:gd name="adj" fmla="val 16667"/>
              </a:avLst>
            </a:pr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614" name="Google Shape;614;p48"/>
          <p:cNvSpPr/>
          <p:nvPr/>
        </p:nvSpPr>
        <p:spPr>
          <a:xfrm rot="-5400000">
            <a:off x="5564975" y="-1854925"/>
            <a:ext cx="823200" cy="79236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F0F3F4"/>
              </a:gs>
              <a:gs pos="100000">
                <a:srgbClr val="AAB4B6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15" name="Google Shape;615;p48"/>
          <p:cNvSpPr/>
          <p:nvPr/>
        </p:nvSpPr>
        <p:spPr>
          <a:xfrm rot="-5400000">
            <a:off x="5564975" y="-156100"/>
            <a:ext cx="823200" cy="79236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FFE5E3"/>
              </a:gs>
              <a:gs pos="100000">
                <a:srgbClr val="FB7065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16" name="Google Shape;616;p48"/>
          <p:cNvSpPr txBox="1">
            <a:spLocks noGrp="1"/>
          </p:cNvSpPr>
          <p:nvPr>
            <p:ph type="title"/>
          </p:nvPr>
        </p:nvSpPr>
        <p:spPr>
          <a:xfrm>
            <a:off x="425575" y="158075"/>
            <a:ext cx="3565200" cy="9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80000"/>
                </a:solidFill>
              </a:rPr>
              <a:t>Group</a:t>
            </a:r>
            <a:endParaRPr>
              <a:solidFill>
                <a:srgbClr val="98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80000"/>
                </a:solidFill>
              </a:rPr>
              <a:t>	Comparability</a:t>
            </a:r>
            <a:endParaRPr>
              <a:solidFill>
                <a:srgbClr val="98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17" name="Google Shape;617;p48"/>
          <p:cNvGrpSpPr/>
          <p:nvPr/>
        </p:nvGrpSpPr>
        <p:grpSpPr>
          <a:xfrm>
            <a:off x="8249013" y="0"/>
            <a:ext cx="894975" cy="644925"/>
            <a:chOff x="5436025" y="766150"/>
            <a:chExt cx="894975" cy="644925"/>
          </a:xfrm>
        </p:grpSpPr>
        <p:sp>
          <p:nvSpPr>
            <p:cNvPr id="618" name="Google Shape;618;p48"/>
            <p:cNvSpPr/>
            <p:nvPr/>
          </p:nvSpPr>
          <p:spPr>
            <a:xfrm>
              <a:off x="5436025" y="766150"/>
              <a:ext cx="657100" cy="644925"/>
            </a:xfrm>
            <a:custGeom>
              <a:avLst/>
              <a:gdLst/>
              <a:ahLst/>
              <a:cxnLst/>
              <a:rect l="l" t="t" r="r" b="b"/>
              <a:pathLst>
                <a:path w="26284" h="25797" extrusionOk="0">
                  <a:moveTo>
                    <a:pt x="16555" y="0"/>
                  </a:moveTo>
                  <a:cubicBezTo>
                    <a:pt x="14261" y="0"/>
                    <a:pt x="11956" y="260"/>
                    <a:pt x="9728" y="802"/>
                  </a:cubicBezTo>
                  <a:cubicBezTo>
                    <a:pt x="6863" y="1510"/>
                    <a:pt x="4811" y="3349"/>
                    <a:pt x="3219" y="5861"/>
                  </a:cubicBezTo>
                  <a:cubicBezTo>
                    <a:pt x="2618" y="6851"/>
                    <a:pt x="2088" y="7948"/>
                    <a:pt x="1698" y="9080"/>
                  </a:cubicBezTo>
                  <a:cubicBezTo>
                    <a:pt x="0" y="14067"/>
                    <a:pt x="1026" y="20965"/>
                    <a:pt x="5837" y="24007"/>
                  </a:cubicBezTo>
                  <a:cubicBezTo>
                    <a:pt x="7927" y="25325"/>
                    <a:pt x="10601" y="25796"/>
                    <a:pt x="13221" y="25796"/>
                  </a:cubicBezTo>
                  <a:cubicBezTo>
                    <a:pt x="14681" y="25796"/>
                    <a:pt x="16124" y="25650"/>
                    <a:pt x="17440" y="25422"/>
                  </a:cubicBezTo>
                  <a:cubicBezTo>
                    <a:pt x="18253" y="25281"/>
                    <a:pt x="19102" y="25104"/>
                    <a:pt x="19881" y="24856"/>
                  </a:cubicBezTo>
                  <a:cubicBezTo>
                    <a:pt x="19668" y="18772"/>
                    <a:pt x="20871" y="12723"/>
                    <a:pt x="23383" y="7170"/>
                  </a:cubicBezTo>
                  <a:cubicBezTo>
                    <a:pt x="24196" y="5365"/>
                    <a:pt x="25151" y="3632"/>
                    <a:pt x="26283" y="2005"/>
                  </a:cubicBezTo>
                  <a:cubicBezTo>
                    <a:pt x="24798" y="1333"/>
                    <a:pt x="23241" y="838"/>
                    <a:pt x="21649" y="519"/>
                  </a:cubicBezTo>
                  <a:cubicBezTo>
                    <a:pt x="20376" y="236"/>
                    <a:pt x="19067" y="95"/>
                    <a:pt x="17758" y="24"/>
                  </a:cubicBezTo>
                  <a:cubicBezTo>
                    <a:pt x="17358" y="8"/>
                    <a:pt x="16957" y="0"/>
                    <a:pt x="16555" y="0"/>
                  </a:cubicBezTo>
                  <a:close/>
                </a:path>
              </a:pathLst>
            </a:custGeom>
            <a:solidFill>
              <a:srgbClr val="FFA8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48"/>
            <p:cNvSpPr/>
            <p:nvPr/>
          </p:nvSpPr>
          <p:spPr>
            <a:xfrm>
              <a:off x="5927725" y="815375"/>
              <a:ext cx="403275" cy="571300"/>
            </a:xfrm>
            <a:custGeom>
              <a:avLst/>
              <a:gdLst/>
              <a:ahLst/>
              <a:cxnLst/>
              <a:rect l="l" t="t" r="r" b="b"/>
              <a:pathLst>
                <a:path w="16131" h="22852" extrusionOk="0">
                  <a:moveTo>
                    <a:pt x="6615" y="1"/>
                  </a:moveTo>
                  <a:cubicBezTo>
                    <a:pt x="5483" y="1628"/>
                    <a:pt x="4528" y="3361"/>
                    <a:pt x="3715" y="5165"/>
                  </a:cubicBezTo>
                  <a:cubicBezTo>
                    <a:pt x="1203" y="10719"/>
                    <a:pt x="0" y="16768"/>
                    <a:pt x="213" y="22852"/>
                  </a:cubicBezTo>
                  <a:cubicBezTo>
                    <a:pt x="3325" y="21968"/>
                    <a:pt x="6155" y="20447"/>
                    <a:pt x="8632" y="18395"/>
                  </a:cubicBezTo>
                  <a:cubicBezTo>
                    <a:pt x="12169" y="15424"/>
                    <a:pt x="16131" y="8596"/>
                    <a:pt x="12452" y="4316"/>
                  </a:cubicBezTo>
                  <a:cubicBezTo>
                    <a:pt x="10825" y="2477"/>
                    <a:pt x="8844" y="1026"/>
                    <a:pt x="66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48"/>
            <p:cNvSpPr txBox="1"/>
            <p:nvPr/>
          </p:nvSpPr>
          <p:spPr>
            <a:xfrm>
              <a:off x="5436025" y="864054"/>
              <a:ext cx="552000" cy="39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621" name="Google Shape;621;p48"/>
          <p:cNvGrpSpPr/>
          <p:nvPr/>
        </p:nvGrpSpPr>
        <p:grpSpPr>
          <a:xfrm>
            <a:off x="0" y="1162415"/>
            <a:ext cx="2166431" cy="2023029"/>
            <a:chOff x="4103654" y="1379237"/>
            <a:chExt cx="1687252" cy="1575568"/>
          </a:xfrm>
        </p:grpSpPr>
        <p:sp>
          <p:nvSpPr>
            <p:cNvPr id="622" name="Google Shape;622;p48"/>
            <p:cNvSpPr/>
            <p:nvPr/>
          </p:nvSpPr>
          <p:spPr>
            <a:xfrm rot="-1817486">
              <a:off x="4273188" y="1648447"/>
              <a:ext cx="1348182" cy="1037147"/>
            </a:xfrm>
            <a:custGeom>
              <a:avLst/>
              <a:gdLst/>
              <a:ahLst/>
              <a:cxnLst/>
              <a:rect l="l" t="t" r="r" b="b"/>
              <a:pathLst>
                <a:path w="73795" h="56770" extrusionOk="0">
                  <a:moveTo>
                    <a:pt x="29956" y="0"/>
                  </a:moveTo>
                  <a:cubicBezTo>
                    <a:pt x="23283" y="0"/>
                    <a:pt x="16241" y="1492"/>
                    <a:pt x="9169" y="5295"/>
                  </a:cubicBezTo>
                  <a:cubicBezTo>
                    <a:pt x="1" y="10219"/>
                    <a:pt x="1200" y="20947"/>
                    <a:pt x="9063" y="23951"/>
                  </a:cubicBezTo>
                  <a:cubicBezTo>
                    <a:pt x="21373" y="28652"/>
                    <a:pt x="26265" y="32461"/>
                    <a:pt x="31953" y="40133"/>
                  </a:cubicBezTo>
                  <a:cubicBezTo>
                    <a:pt x="38861" y="49451"/>
                    <a:pt x="42076" y="56327"/>
                    <a:pt x="52592" y="56762"/>
                  </a:cubicBezTo>
                  <a:cubicBezTo>
                    <a:pt x="52717" y="56767"/>
                    <a:pt x="52843" y="56770"/>
                    <a:pt x="52969" y="56770"/>
                  </a:cubicBezTo>
                  <a:cubicBezTo>
                    <a:pt x="61326" y="56770"/>
                    <a:pt x="73795" y="45763"/>
                    <a:pt x="68903" y="28609"/>
                  </a:cubicBezTo>
                  <a:cubicBezTo>
                    <a:pt x="64467" y="13020"/>
                    <a:pt x="51446" y="3820"/>
                    <a:pt x="41270" y="1379"/>
                  </a:cubicBezTo>
                  <a:cubicBezTo>
                    <a:pt x="37672" y="515"/>
                    <a:pt x="33878" y="0"/>
                    <a:pt x="299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48"/>
            <p:cNvSpPr txBox="1"/>
            <p:nvPr/>
          </p:nvSpPr>
          <p:spPr>
            <a:xfrm>
              <a:off x="4638759" y="1954179"/>
              <a:ext cx="839100" cy="42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Control</a:t>
              </a:r>
              <a:endParaRPr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624" name="Google Shape;624;p48"/>
          <p:cNvGrpSpPr/>
          <p:nvPr/>
        </p:nvGrpSpPr>
        <p:grpSpPr>
          <a:xfrm>
            <a:off x="101118" y="2792149"/>
            <a:ext cx="1837565" cy="1837565"/>
            <a:chOff x="5913050" y="1296412"/>
            <a:chExt cx="1423476" cy="1423476"/>
          </a:xfrm>
        </p:grpSpPr>
        <p:sp>
          <p:nvSpPr>
            <p:cNvPr id="625" name="Google Shape;625;p48"/>
            <p:cNvSpPr/>
            <p:nvPr/>
          </p:nvSpPr>
          <p:spPr>
            <a:xfrm rot="2700000">
              <a:off x="6054613" y="1571776"/>
              <a:ext cx="1140350" cy="872749"/>
            </a:xfrm>
            <a:custGeom>
              <a:avLst/>
              <a:gdLst/>
              <a:ahLst/>
              <a:cxnLst/>
              <a:rect l="l" t="t" r="r" b="b"/>
              <a:pathLst>
                <a:path w="89694" h="73577" extrusionOk="0">
                  <a:moveTo>
                    <a:pt x="54766" y="0"/>
                  </a:moveTo>
                  <a:cubicBezTo>
                    <a:pt x="45488" y="0"/>
                    <a:pt x="36180" y="4627"/>
                    <a:pt x="33451" y="13658"/>
                  </a:cubicBezTo>
                  <a:cubicBezTo>
                    <a:pt x="30210" y="24362"/>
                    <a:pt x="25825" y="36843"/>
                    <a:pt x="13722" y="36843"/>
                  </a:cubicBezTo>
                  <a:cubicBezTo>
                    <a:pt x="13382" y="36843"/>
                    <a:pt x="13036" y="36833"/>
                    <a:pt x="12684" y="36813"/>
                  </a:cubicBezTo>
                  <a:cubicBezTo>
                    <a:pt x="12387" y="36796"/>
                    <a:pt x="12100" y="36788"/>
                    <a:pt x="11821" y="36788"/>
                  </a:cubicBezTo>
                  <a:cubicBezTo>
                    <a:pt x="0" y="36788"/>
                    <a:pt x="4674" y="51707"/>
                    <a:pt x="9713" y="58715"/>
                  </a:cubicBezTo>
                  <a:cubicBezTo>
                    <a:pt x="13822" y="64422"/>
                    <a:pt x="23742" y="73576"/>
                    <a:pt x="39807" y="73576"/>
                  </a:cubicBezTo>
                  <a:cubicBezTo>
                    <a:pt x="43908" y="73576"/>
                    <a:pt x="48409" y="72979"/>
                    <a:pt x="53317" y="71577"/>
                  </a:cubicBezTo>
                  <a:cubicBezTo>
                    <a:pt x="72842" y="66006"/>
                    <a:pt x="89693" y="45758"/>
                    <a:pt x="82690" y="23081"/>
                  </a:cubicBezTo>
                  <a:cubicBezTo>
                    <a:pt x="78594" y="9848"/>
                    <a:pt x="69881" y="2717"/>
                    <a:pt x="60745" y="659"/>
                  </a:cubicBezTo>
                  <a:cubicBezTo>
                    <a:pt x="58799" y="219"/>
                    <a:pt x="56783" y="0"/>
                    <a:pt x="5476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48"/>
            <p:cNvSpPr txBox="1"/>
            <p:nvPr/>
          </p:nvSpPr>
          <p:spPr>
            <a:xfrm>
              <a:off x="6414451" y="1923631"/>
              <a:ext cx="530700" cy="42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Test</a:t>
              </a:r>
              <a:endParaRPr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aphicFrame>
        <p:nvGraphicFramePr>
          <p:cNvPr id="627" name="Google Shape;627;p48"/>
          <p:cNvGraphicFramePr/>
          <p:nvPr/>
        </p:nvGraphicFramePr>
        <p:xfrm>
          <a:off x="2011575" y="1700375"/>
          <a:ext cx="6047625" cy="2524025"/>
        </p:xfrm>
        <a:graphic>
          <a:graphicData uri="http://schemas.openxmlformats.org/drawingml/2006/table">
            <a:tbl>
              <a:tblPr>
                <a:noFill/>
                <a:tableStyleId>{20950411-B2D8-4A45-91CD-BDBD5D3098DE}</a:tableStyleId>
              </a:tblPr>
              <a:tblGrid>
                <a:gridCol w="1209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09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095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095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095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830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⅓ Female</a:t>
                      </a:r>
                      <a:endParaRPr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⅓ Male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17 - 96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47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12 years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150,152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634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Gender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Age</a:t>
                      </a:r>
                      <a:endParaRPr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range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Average</a:t>
                      </a:r>
                      <a:endParaRPr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age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Average tenure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Average balance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30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⅓ Female</a:t>
                      </a:r>
                      <a:endParaRPr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⅓ Male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17 - 96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47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12 years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148,963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2" name="Google Shape;632;p49" title="Gráfico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54400" y="1466347"/>
            <a:ext cx="4453701" cy="2753877"/>
          </a:xfrm>
          <a:prstGeom prst="rect">
            <a:avLst/>
          </a:prstGeom>
          <a:noFill/>
          <a:ln>
            <a:noFill/>
          </a:ln>
        </p:spPr>
      </p:pic>
      <p:sp>
        <p:nvSpPr>
          <p:cNvPr id="633" name="Google Shape;633;p49"/>
          <p:cNvSpPr txBox="1">
            <a:spLocks noGrp="1"/>
          </p:cNvSpPr>
          <p:nvPr>
            <p:ph type="title"/>
          </p:nvPr>
        </p:nvSpPr>
        <p:spPr>
          <a:xfrm>
            <a:off x="716250" y="539500"/>
            <a:ext cx="33714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80000"/>
                </a:solidFill>
              </a:rPr>
              <a:t>04 Hypothesis</a:t>
            </a:r>
            <a:endParaRPr>
              <a:solidFill>
                <a:srgbClr val="980000"/>
              </a:solidFill>
            </a:endParaRPr>
          </a:p>
        </p:txBody>
      </p:sp>
      <p:sp>
        <p:nvSpPr>
          <p:cNvPr id="634" name="Google Shape;634;p49"/>
          <p:cNvSpPr txBox="1"/>
          <p:nvPr/>
        </p:nvSpPr>
        <p:spPr>
          <a:xfrm>
            <a:off x="1027050" y="1808900"/>
            <a:ext cx="3560400" cy="3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alanquin SemiBold"/>
                <a:ea typeface="Palanquin SemiBold"/>
                <a:cs typeface="Palanquin SemiBold"/>
                <a:sym typeface="Palanquin SemiBold"/>
              </a:rPr>
              <a:t>1: Younger clients have a higher completion rate</a:t>
            </a:r>
            <a:endParaRPr sz="1800">
              <a:latin typeface="Palanquin SemiBold"/>
              <a:ea typeface="Palanquin SemiBold"/>
              <a:cs typeface="Palanquin SemiBold"/>
              <a:sym typeface="Palanquin SemiBold"/>
            </a:endParaRPr>
          </a:p>
        </p:txBody>
      </p:sp>
      <p:sp>
        <p:nvSpPr>
          <p:cNvPr id="635" name="Google Shape;635;p49"/>
          <p:cNvSpPr/>
          <p:nvPr/>
        </p:nvSpPr>
        <p:spPr>
          <a:xfrm>
            <a:off x="716250" y="1935488"/>
            <a:ext cx="194100" cy="1941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6" name="Google Shape;636;p49"/>
          <p:cNvSpPr/>
          <p:nvPr/>
        </p:nvSpPr>
        <p:spPr>
          <a:xfrm>
            <a:off x="716250" y="2746222"/>
            <a:ext cx="194100" cy="1941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7" name="Google Shape;637;p49"/>
          <p:cNvSpPr/>
          <p:nvPr/>
        </p:nvSpPr>
        <p:spPr>
          <a:xfrm>
            <a:off x="716250" y="3554664"/>
            <a:ext cx="194100" cy="194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8" name="Google Shape;638;p49"/>
          <p:cNvSpPr txBox="1"/>
          <p:nvPr/>
        </p:nvSpPr>
        <p:spPr>
          <a:xfrm>
            <a:off x="1027050" y="2619600"/>
            <a:ext cx="3560400" cy="3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alanquin SemiBold"/>
                <a:ea typeface="Palanquin SemiBold"/>
                <a:cs typeface="Palanquin SemiBold"/>
                <a:sym typeface="Palanquin SemiBold"/>
              </a:rPr>
              <a:t>2: Clients with more accounts have a higher completion rate</a:t>
            </a:r>
            <a:endParaRPr sz="1800">
              <a:latin typeface="Palanquin SemiBold"/>
              <a:ea typeface="Palanquin SemiBold"/>
              <a:cs typeface="Palanquin SemiBold"/>
              <a:sym typeface="Palanquin SemiBold"/>
            </a:endParaRPr>
          </a:p>
        </p:txBody>
      </p:sp>
      <p:sp>
        <p:nvSpPr>
          <p:cNvPr id="639" name="Google Shape;639;p49"/>
          <p:cNvSpPr txBox="1"/>
          <p:nvPr/>
        </p:nvSpPr>
        <p:spPr>
          <a:xfrm>
            <a:off x="1027050" y="3427900"/>
            <a:ext cx="3516600" cy="3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alanquin SemiBold"/>
                <a:ea typeface="Palanquin SemiBold"/>
                <a:cs typeface="Palanquin SemiBold"/>
                <a:sym typeface="Palanquin SemiBold"/>
              </a:rPr>
              <a:t>3: The control group has a higher completion rate</a:t>
            </a:r>
            <a:endParaRPr sz="1800">
              <a:latin typeface="Palanquin SemiBold"/>
              <a:ea typeface="Palanquin SemiBold"/>
              <a:cs typeface="Palanquin SemiBold"/>
              <a:sym typeface="Palanquin SemiBold"/>
            </a:endParaRPr>
          </a:p>
        </p:txBody>
      </p:sp>
      <p:sp>
        <p:nvSpPr>
          <p:cNvPr id="640" name="Google Shape;640;p49"/>
          <p:cNvSpPr/>
          <p:nvPr/>
        </p:nvSpPr>
        <p:spPr>
          <a:xfrm>
            <a:off x="7841775" y="-295700"/>
            <a:ext cx="1642200" cy="1192850"/>
          </a:xfrm>
          <a:custGeom>
            <a:avLst/>
            <a:gdLst/>
            <a:ahLst/>
            <a:cxnLst/>
            <a:rect l="l" t="t" r="r" b="b"/>
            <a:pathLst>
              <a:path w="65688" h="47714" extrusionOk="0">
                <a:moveTo>
                  <a:pt x="65300" y="0"/>
                </a:moveTo>
                <a:lnTo>
                  <a:pt x="0" y="36"/>
                </a:lnTo>
                <a:lnTo>
                  <a:pt x="0" y="36"/>
                </a:lnTo>
                <a:cubicBezTo>
                  <a:pt x="531" y="36"/>
                  <a:pt x="1663" y="1486"/>
                  <a:pt x="1981" y="1804"/>
                </a:cubicBezTo>
                <a:cubicBezTo>
                  <a:pt x="2653" y="2476"/>
                  <a:pt x="3290" y="3219"/>
                  <a:pt x="3891" y="3997"/>
                </a:cubicBezTo>
                <a:lnTo>
                  <a:pt x="23524" y="3997"/>
                </a:lnTo>
                <a:cubicBezTo>
                  <a:pt x="25611" y="3997"/>
                  <a:pt x="24160" y="14999"/>
                  <a:pt x="23736" y="16272"/>
                </a:cubicBezTo>
                <a:cubicBezTo>
                  <a:pt x="22356" y="19916"/>
                  <a:pt x="19951" y="23064"/>
                  <a:pt x="16767" y="25292"/>
                </a:cubicBezTo>
                <a:cubicBezTo>
                  <a:pt x="12664" y="28122"/>
                  <a:pt x="7888" y="30033"/>
                  <a:pt x="4139" y="33393"/>
                </a:cubicBezTo>
                <a:cubicBezTo>
                  <a:pt x="4139" y="33570"/>
                  <a:pt x="4103" y="33782"/>
                  <a:pt x="4068" y="33959"/>
                </a:cubicBezTo>
                <a:cubicBezTo>
                  <a:pt x="3431" y="41175"/>
                  <a:pt x="7464" y="47260"/>
                  <a:pt x="14999" y="47684"/>
                </a:cubicBezTo>
                <a:cubicBezTo>
                  <a:pt x="15353" y="47704"/>
                  <a:pt x="15707" y="47714"/>
                  <a:pt x="16062" y="47714"/>
                </a:cubicBezTo>
                <a:cubicBezTo>
                  <a:pt x="19467" y="47714"/>
                  <a:pt x="22903" y="46828"/>
                  <a:pt x="26106" y="45738"/>
                </a:cubicBezTo>
                <a:cubicBezTo>
                  <a:pt x="31341" y="43934"/>
                  <a:pt x="36435" y="41670"/>
                  <a:pt x="41281" y="38982"/>
                </a:cubicBezTo>
                <a:cubicBezTo>
                  <a:pt x="44996" y="36930"/>
                  <a:pt x="48639" y="34454"/>
                  <a:pt x="52601" y="32792"/>
                </a:cubicBezTo>
                <a:cubicBezTo>
                  <a:pt x="55323" y="31693"/>
                  <a:pt x="58722" y="30806"/>
                  <a:pt x="61897" y="30806"/>
                </a:cubicBezTo>
                <a:cubicBezTo>
                  <a:pt x="63013" y="30806"/>
                  <a:pt x="64102" y="30916"/>
                  <a:pt x="65123" y="31164"/>
                </a:cubicBezTo>
                <a:cubicBezTo>
                  <a:pt x="65125" y="31165"/>
                  <a:pt x="65126" y="31165"/>
                  <a:pt x="65127" y="31165"/>
                </a:cubicBezTo>
                <a:cubicBezTo>
                  <a:pt x="65688" y="31165"/>
                  <a:pt x="65300" y="0"/>
                  <a:pt x="6530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1" name="Google Shape;641;p49"/>
          <p:cNvSpPr/>
          <p:nvPr/>
        </p:nvSpPr>
        <p:spPr>
          <a:xfrm>
            <a:off x="7932850" y="-203725"/>
            <a:ext cx="549200" cy="742875"/>
          </a:xfrm>
          <a:custGeom>
            <a:avLst/>
            <a:gdLst/>
            <a:ahLst/>
            <a:cxnLst/>
            <a:rect l="l" t="t" r="r" b="b"/>
            <a:pathLst>
              <a:path w="21968" h="29715" extrusionOk="0">
                <a:moveTo>
                  <a:pt x="1" y="0"/>
                </a:moveTo>
                <a:cubicBezTo>
                  <a:pt x="2689" y="3573"/>
                  <a:pt x="4528" y="8278"/>
                  <a:pt x="4352" y="12841"/>
                </a:cubicBezTo>
                <a:cubicBezTo>
                  <a:pt x="4104" y="18607"/>
                  <a:pt x="1203" y="23983"/>
                  <a:pt x="531" y="29714"/>
                </a:cubicBezTo>
                <a:cubicBezTo>
                  <a:pt x="4245" y="26354"/>
                  <a:pt x="9021" y="24443"/>
                  <a:pt x="13124" y="21613"/>
                </a:cubicBezTo>
                <a:cubicBezTo>
                  <a:pt x="16308" y="19385"/>
                  <a:pt x="18713" y="16237"/>
                  <a:pt x="20093" y="12593"/>
                </a:cubicBezTo>
                <a:cubicBezTo>
                  <a:pt x="20517" y="11355"/>
                  <a:pt x="21968" y="318"/>
                  <a:pt x="19881" y="318"/>
                </a:cubicBezTo>
                <a:cubicBezTo>
                  <a:pt x="19881" y="318"/>
                  <a:pt x="9905" y="0"/>
                  <a:pt x="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42" name="Google Shape;642;p49"/>
          <p:cNvGrpSpPr/>
          <p:nvPr/>
        </p:nvGrpSpPr>
        <p:grpSpPr>
          <a:xfrm>
            <a:off x="6264628" y="2559914"/>
            <a:ext cx="433349" cy="566589"/>
            <a:chOff x="1367060" y="2422129"/>
            <a:chExt cx="269261" cy="352050"/>
          </a:xfrm>
        </p:grpSpPr>
        <p:sp>
          <p:nvSpPr>
            <p:cNvPr id="643" name="Google Shape;643;p49"/>
            <p:cNvSpPr/>
            <p:nvPr/>
          </p:nvSpPr>
          <p:spPr>
            <a:xfrm>
              <a:off x="1392059" y="2651857"/>
              <a:ext cx="129160" cy="122322"/>
            </a:xfrm>
            <a:custGeom>
              <a:avLst/>
              <a:gdLst/>
              <a:ahLst/>
              <a:cxnLst/>
              <a:rect l="l" t="t" r="r" b="b"/>
              <a:pathLst>
                <a:path w="4061" h="3846" extrusionOk="0">
                  <a:moveTo>
                    <a:pt x="167" y="0"/>
                  </a:moveTo>
                  <a:cubicBezTo>
                    <a:pt x="72" y="0"/>
                    <a:pt x="0" y="83"/>
                    <a:pt x="0" y="167"/>
                  </a:cubicBezTo>
                  <a:cubicBezTo>
                    <a:pt x="0" y="262"/>
                    <a:pt x="72" y="333"/>
                    <a:pt x="167" y="333"/>
                  </a:cubicBezTo>
                  <a:lnTo>
                    <a:pt x="357" y="333"/>
                  </a:lnTo>
                  <a:lnTo>
                    <a:pt x="357" y="1691"/>
                  </a:lnTo>
                  <a:cubicBezTo>
                    <a:pt x="357" y="2179"/>
                    <a:pt x="762" y="2584"/>
                    <a:pt x="1250" y="2584"/>
                  </a:cubicBezTo>
                  <a:cubicBezTo>
                    <a:pt x="1286" y="2584"/>
                    <a:pt x="1226" y="2584"/>
                    <a:pt x="2310" y="2405"/>
                  </a:cubicBezTo>
                  <a:lnTo>
                    <a:pt x="2310" y="3453"/>
                  </a:lnTo>
                  <a:cubicBezTo>
                    <a:pt x="2310" y="3667"/>
                    <a:pt x="2489" y="3846"/>
                    <a:pt x="2691" y="3846"/>
                  </a:cubicBezTo>
                  <a:lnTo>
                    <a:pt x="3905" y="3846"/>
                  </a:lnTo>
                  <a:cubicBezTo>
                    <a:pt x="3989" y="3846"/>
                    <a:pt x="4060" y="3774"/>
                    <a:pt x="4060" y="3679"/>
                  </a:cubicBezTo>
                  <a:cubicBezTo>
                    <a:pt x="4060" y="3596"/>
                    <a:pt x="3989" y="3500"/>
                    <a:pt x="3893" y="3500"/>
                  </a:cubicBezTo>
                  <a:lnTo>
                    <a:pt x="2691" y="3500"/>
                  </a:lnTo>
                  <a:cubicBezTo>
                    <a:pt x="2667" y="3500"/>
                    <a:pt x="2631" y="3465"/>
                    <a:pt x="2631" y="3441"/>
                  </a:cubicBezTo>
                  <a:lnTo>
                    <a:pt x="2631" y="2191"/>
                  </a:lnTo>
                  <a:cubicBezTo>
                    <a:pt x="2631" y="2143"/>
                    <a:pt x="2620" y="2107"/>
                    <a:pt x="2572" y="2072"/>
                  </a:cubicBezTo>
                  <a:cubicBezTo>
                    <a:pt x="2555" y="2055"/>
                    <a:pt x="2520" y="2038"/>
                    <a:pt x="2485" y="2038"/>
                  </a:cubicBezTo>
                  <a:cubicBezTo>
                    <a:pt x="2470" y="2038"/>
                    <a:pt x="2455" y="2041"/>
                    <a:pt x="2441" y="2048"/>
                  </a:cubicBezTo>
                  <a:lnTo>
                    <a:pt x="1238" y="2250"/>
                  </a:lnTo>
                  <a:cubicBezTo>
                    <a:pt x="917" y="2250"/>
                    <a:pt x="691" y="2000"/>
                    <a:pt x="691" y="1691"/>
                  </a:cubicBezTo>
                  <a:lnTo>
                    <a:pt x="691" y="167"/>
                  </a:lnTo>
                  <a:cubicBezTo>
                    <a:pt x="691" y="83"/>
                    <a:pt x="607" y="0"/>
                    <a:pt x="5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49"/>
            <p:cNvSpPr/>
            <p:nvPr/>
          </p:nvSpPr>
          <p:spPr>
            <a:xfrm>
              <a:off x="1367060" y="2441912"/>
              <a:ext cx="82184" cy="212139"/>
            </a:xfrm>
            <a:custGeom>
              <a:avLst/>
              <a:gdLst/>
              <a:ahLst/>
              <a:cxnLst/>
              <a:rect l="l" t="t" r="r" b="b"/>
              <a:pathLst>
                <a:path w="2584" h="6670" extrusionOk="0">
                  <a:moveTo>
                    <a:pt x="2415" y="1"/>
                  </a:moveTo>
                  <a:cubicBezTo>
                    <a:pt x="2382" y="1"/>
                    <a:pt x="2350" y="10"/>
                    <a:pt x="2322" y="29"/>
                  </a:cubicBezTo>
                  <a:cubicBezTo>
                    <a:pt x="1274" y="731"/>
                    <a:pt x="655" y="1898"/>
                    <a:pt x="655" y="3148"/>
                  </a:cubicBezTo>
                  <a:cubicBezTo>
                    <a:pt x="655" y="3351"/>
                    <a:pt x="667" y="3541"/>
                    <a:pt x="703" y="3732"/>
                  </a:cubicBezTo>
                  <a:cubicBezTo>
                    <a:pt x="48" y="5708"/>
                    <a:pt x="0" y="5696"/>
                    <a:pt x="0" y="5970"/>
                  </a:cubicBezTo>
                  <a:cubicBezTo>
                    <a:pt x="0" y="6208"/>
                    <a:pt x="84" y="6446"/>
                    <a:pt x="262" y="6625"/>
                  </a:cubicBezTo>
                  <a:cubicBezTo>
                    <a:pt x="295" y="6651"/>
                    <a:pt x="342" y="6670"/>
                    <a:pt x="389" y="6670"/>
                  </a:cubicBezTo>
                  <a:cubicBezTo>
                    <a:pt x="429" y="6670"/>
                    <a:pt x="468" y="6657"/>
                    <a:pt x="500" y="6625"/>
                  </a:cubicBezTo>
                  <a:cubicBezTo>
                    <a:pt x="560" y="6565"/>
                    <a:pt x="584" y="6458"/>
                    <a:pt x="500" y="6375"/>
                  </a:cubicBezTo>
                  <a:cubicBezTo>
                    <a:pt x="358" y="6220"/>
                    <a:pt x="298" y="5982"/>
                    <a:pt x="369" y="5756"/>
                  </a:cubicBezTo>
                  <a:lnTo>
                    <a:pt x="1036" y="3791"/>
                  </a:lnTo>
                  <a:cubicBezTo>
                    <a:pt x="1060" y="3767"/>
                    <a:pt x="1060" y="3732"/>
                    <a:pt x="1036" y="3720"/>
                  </a:cubicBezTo>
                  <a:cubicBezTo>
                    <a:pt x="1012" y="3517"/>
                    <a:pt x="1000" y="3327"/>
                    <a:pt x="1000" y="3148"/>
                  </a:cubicBezTo>
                  <a:cubicBezTo>
                    <a:pt x="1000" y="2005"/>
                    <a:pt x="1560" y="934"/>
                    <a:pt x="2513" y="291"/>
                  </a:cubicBezTo>
                  <a:cubicBezTo>
                    <a:pt x="2572" y="255"/>
                    <a:pt x="2584" y="148"/>
                    <a:pt x="2548" y="76"/>
                  </a:cubicBezTo>
                  <a:cubicBezTo>
                    <a:pt x="2519" y="25"/>
                    <a:pt x="2467" y="1"/>
                    <a:pt x="24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49"/>
            <p:cNvSpPr/>
            <p:nvPr/>
          </p:nvSpPr>
          <p:spPr>
            <a:xfrm>
              <a:off x="1456051" y="2422129"/>
              <a:ext cx="180271" cy="162937"/>
            </a:xfrm>
            <a:custGeom>
              <a:avLst/>
              <a:gdLst/>
              <a:ahLst/>
              <a:cxnLst/>
              <a:rect l="l" t="t" r="r" b="b"/>
              <a:pathLst>
                <a:path w="5668" h="5123" extrusionOk="0">
                  <a:moveTo>
                    <a:pt x="1621" y="1"/>
                  </a:moveTo>
                  <a:cubicBezTo>
                    <a:pt x="1104" y="1"/>
                    <a:pt x="591" y="107"/>
                    <a:pt x="119" y="317"/>
                  </a:cubicBezTo>
                  <a:cubicBezTo>
                    <a:pt x="24" y="353"/>
                    <a:pt x="0" y="448"/>
                    <a:pt x="24" y="544"/>
                  </a:cubicBezTo>
                  <a:cubicBezTo>
                    <a:pt x="51" y="616"/>
                    <a:pt x="113" y="648"/>
                    <a:pt x="184" y="648"/>
                  </a:cubicBezTo>
                  <a:cubicBezTo>
                    <a:pt x="205" y="648"/>
                    <a:pt x="228" y="645"/>
                    <a:pt x="250" y="639"/>
                  </a:cubicBezTo>
                  <a:cubicBezTo>
                    <a:pt x="965" y="317"/>
                    <a:pt x="1536" y="365"/>
                    <a:pt x="1643" y="353"/>
                  </a:cubicBezTo>
                  <a:cubicBezTo>
                    <a:pt x="3941" y="365"/>
                    <a:pt x="5644" y="2556"/>
                    <a:pt x="4894" y="4901"/>
                  </a:cubicBezTo>
                  <a:cubicBezTo>
                    <a:pt x="4870" y="4997"/>
                    <a:pt x="4906" y="5080"/>
                    <a:pt x="5001" y="5116"/>
                  </a:cubicBezTo>
                  <a:cubicBezTo>
                    <a:pt x="5018" y="5120"/>
                    <a:pt x="5035" y="5123"/>
                    <a:pt x="5052" y="5123"/>
                  </a:cubicBezTo>
                  <a:cubicBezTo>
                    <a:pt x="5119" y="5123"/>
                    <a:pt x="5184" y="5085"/>
                    <a:pt x="5203" y="5009"/>
                  </a:cubicBezTo>
                  <a:cubicBezTo>
                    <a:pt x="5668" y="3508"/>
                    <a:pt x="5239" y="2044"/>
                    <a:pt x="4263" y="1079"/>
                  </a:cubicBezTo>
                  <a:cubicBezTo>
                    <a:pt x="3524" y="356"/>
                    <a:pt x="2566" y="1"/>
                    <a:pt x="16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49"/>
            <p:cNvSpPr/>
            <p:nvPr/>
          </p:nvSpPr>
          <p:spPr>
            <a:xfrm>
              <a:off x="1532160" y="2593590"/>
              <a:ext cx="81834" cy="180207"/>
            </a:xfrm>
            <a:custGeom>
              <a:avLst/>
              <a:gdLst/>
              <a:ahLst/>
              <a:cxnLst/>
              <a:rect l="l" t="t" r="r" b="b"/>
              <a:pathLst>
                <a:path w="2573" h="5666" extrusionOk="0">
                  <a:moveTo>
                    <a:pt x="2399" y="1"/>
                  </a:moveTo>
                  <a:cubicBezTo>
                    <a:pt x="2340" y="1"/>
                    <a:pt x="2284" y="36"/>
                    <a:pt x="2251" y="94"/>
                  </a:cubicBezTo>
                  <a:cubicBezTo>
                    <a:pt x="2096" y="380"/>
                    <a:pt x="1715" y="856"/>
                    <a:pt x="1715" y="1737"/>
                  </a:cubicBezTo>
                  <a:lnTo>
                    <a:pt x="1715" y="5273"/>
                  </a:lnTo>
                  <a:cubicBezTo>
                    <a:pt x="1715" y="5309"/>
                    <a:pt x="1679" y="5332"/>
                    <a:pt x="1655" y="5332"/>
                  </a:cubicBezTo>
                  <a:lnTo>
                    <a:pt x="167" y="5332"/>
                  </a:lnTo>
                  <a:cubicBezTo>
                    <a:pt x="72" y="5332"/>
                    <a:pt x="0" y="5404"/>
                    <a:pt x="0" y="5499"/>
                  </a:cubicBezTo>
                  <a:cubicBezTo>
                    <a:pt x="0" y="5583"/>
                    <a:pt x="72" y="5666"/>
                    <a:pt x="167" y="5666"/>
                  </a:cubicBezTo>
                  <a:lnTo>
                    <a:pt x="1655" y="5666"/>
                  </a:lnTo>
                  <a:cubicBezTo>
                    <a:pt x="1858" y="5666"/>
                    <a:pt x="2036" y="5487"/>
                    <a:pt x="2036" y="5273"/>
                  </a:cubicBezTo>
                  <a:lnTo>
                    <a:pt x="2036" y="1737"/>
                  </a:lnTo>
                  <a:cubicBezTo>
                    <a:pt x="2036" y="963"/>
                    <a:pt x="2382" y="558"/>
                    <a:pt x="2548" y="249"/>
                  </a:cubicBezTo>
                  <a:cubicBezTo>
                    <a:pt x="2572" y="153"/>
                    <a:pt x="2548" y="70"/>
                    <a:pt x="2477" y="22"/>
                  </a:cubicBezTo>
                  <a:cubicBezTo>
                    <a:pt x="2451" y="8"/>
                    <a:pt x="2425" y="1"/>
                    <a:pt x="23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49"/>
            <p:cNvSpPr/>
            <p:nvPr/>
          </p:nvSpPr>
          <p:spPr>
            <a:xfrm>
              <a:off x="1425359" y="2572313"/>
              <a:ext cx="24267" cy="17843"/>
            </a:xfrm>
            <a:custGeom>
              <a:avLst/>
              <a:gdLst/>
              <a:ahLst/>
              <a:cxnLst/>
              <a:rect l="l" t="t" r="r" b="b"/>
              <a:pathLst>
                <a:path w="763" h="561" extrusionOk="0">
                  <a:moveTo>
                    <a:pt x="583" y="0"/>
                  </a:moveTo>
                  <a:cubicBezTo>
                    <a:pt x="554" y="0"/>
                    <a:pt x="525" y="8"/>
                    <a:pt x="501" y="25"/>
                  </a:cubicBezTo>
                  <a:lnTo>
                    <a:pt x="96" y="239"/>
                  </a:lnTo>
                  <a:cubicBezTo>
                    <a:pt x="25" y="287"/>
                    <a:pt x="1" y="394"/>
                    <a:pt x="37" y="465"/>
                  </a:cubicBezTo>
                  <a:cubicBezTo>
                    <a:pt x="72" y="525"/>
                    <a:pt x="132" y="560"/>
                    <a:pt x="191" y="560"/>
                  </a:cubicBezTo>
                  <a:cubicBezTo>
                    <a:pt x="215" y="560"/>
                    <a:pt x="251" y="560"/>
                    <a:pt x="275" y="537"/>
                  </a:cubicBezTo>
                  <a:lnTo>
                    <a:pt x="680" y="322"/>
                  </a:lnTo>
                  <a:cubicBezTo>
                    <a:pt x="739" y="263"/>
                    <a:pt x="763" y="156"/>
                    <a:pt x="727" y="84"/>
                  </a:cubicBezTo>
                  <a:cubicBezTo>
                    <a:pt x="696" y="29"/>
                    <a:pt x="639" y="0"/>
                    <a:pt x="5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49"/>
            <p:cNvSpPr/>
            <p:nvPr/>
          </p:nvSpPr>
          <p:spPr>
            <a:xfrm>
              <a:off x="1562820" y="2573680"/>
              <a:ext cx="26176" cy="17620"/>
            </a:xfrm>
            <a:custGeom>
              <a:avLst/>
              <a:gdLst/>
              <a:ahLst/>
              <a:cxnLst/>
              <a:rect l="l" t="t" r="r" b="b"/>
              <a:pathLst>
                <a:path w="823" h="554" extrusionOk="0">
                  <a:moveTo>
                    <a:pt x="201" y="1"/>
                  </a:moveTo>
                  <a:cubicBezTo>
                    <a:pt x="143" y="1"/>
                    <a:pt x="81" y="28"/>
                    <a:pt x="48" y="77"/>
                  </a:cubicBezTo>
                  <a:cubicBezTo>
                    <a:pt x="1" y="160"/>
                    <a:pt x="37" y="255"/>
                    <a:pt x="108" y="303"/>
                  </a:cubicBezTo>
                  <a:cubicBezTo>
                    <a:pt x="513" y="529"/>
                    <a:pt x="513" y="553"/>
                    <a:pt x="584" y="553"/>
                  </a:cubicBezTo>
                  <a:cubicBezTo>
                    <a:pt x="763" y="541"/>
                    <a:pt x="822" y="315"/>
                    <a:pt x="680" y="244"/>
                  </a:cubicBezTo>
                  <a:lnTo>
                    <a:pt x="275" y="17"/>
                  </a:lnTo>
                  <a:cubicBezTo>
                    <a:pt x="253" y="6"/>
                    <a:pt x="227" y="1"/>
                    <a:pt x="2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49"/>
            <p:cNvSpPr/>
            <p:nvPr/>
          </p:nvSpPr>
          <p:spPr>
            <a:xfrm>
              <a:off x="1448100" y="2481414"/>
              <a:ext cx="125375" cy="191275"/>
            </a:xfrm>
            <a:custGeom>
              <a:avLst/>
              <a:gdLst/>
              <a:ahLst/>
              <a:cxnLst/>
              <a:rect l="l" t="t" r="r" b="b"/>
              <a:pathLst>
                <a:path w="3942" h="6014" extrusionOk="0">
                  <a:moveTo>
                    <a:pt x="1280" y="1498"/>
                  </a:moveTo>
                  <a:cubicBezTo>
                    <a:pt x="1355" y="1498"/>
                    <a:pt x="1429" y="1543"/>
                    <a:pt x="1429" y="1632"/>
                  </a:cubicBezTo>
                  <a:lnTo>
                    <a:pt x="1429" y="1763"/>
                  </a:lnTo>
                  <a:lnTo>
                    <a:pt x="1262" y="1763"/>
                  </a:lnTo>
                  <a:cubicBezTo>
                    <a:pt x="1191" y="1763"/>
                    <a:pt x="1131" y="1704"/>
                    <a:pt x="1131" y="1632"/>
                  </a:cubicBezTo>
                  <a:cubicBezTo>
                    <a:pt x="1131" y="1543"/>
                    <a:pt x="1206" y="1498"/>
                    <a:pt x="1280" y="1498"/>
                  </a:cubicBezTo>
                  <a:close/>
                  <a:moveTo>
                    <a:pt x="2483" y="1498"/>
                  </a:moveTo>
                  <a:cubicBezTo>
                    <a:pt x="2557" y="1498"/>
                    <a:pt x="2632" y="1543"/>
                    <a:pt x="2632" y="1632"/>
                  </a:cubicBezTo>
                  <a:cubicBezTo>
                    <a:pt x="2632" y="1704"/>
                    <a:pt x="2572" y="1763"/>
                    <a:pt x="2501" y="1763"/>
                  </a:cubicBezTo>
                  <a:lnTo>
                    <a:pt x="2334" y="1763"/>
                  </a:lnTo>
                  <a:lnTo>
                    <a:pt x="2334" y="1632"/>
                  </a:lnTo>
                  <a:cubicBezTo>
                    <a:pt x="2334" y="1543"/>
                    <a:pt x="2408" y="1498"/>
                    <a:pt x="2483" y="1498"/>
                  </a:cubicBezTo>
                  <a:close/>
                  <a:moveTo>
                    <a:pt x="1989" y="2085"/>
                  </a:moveTo>
                  <a:lnTo>
                    <a:pt x="1989" y="3776"/>
                  </a:lnTo>
                  <a:lnTo>
                    <a:pt x="1739" y="3776"/>
                  </a:lnTo>
                  <a:lnTo>
                    <a:pt x="1739" y="2085"/>
                  </a:lnTo>
                  <a:close/>
                  <a:moveTo>
                    <a:pt x="2524" y="4097"/>
                  </a:moveTo>
                  <a:lnTo>
                    <a:pt x="2524" y="4430"/>
                  </a:lnTo>
                  <a:lnTo>
                    <a:pt x="1215" y="4430"/>
                  </a:lnTo>
                  <a:lnTo>
                    <a:pt x="1215" y="4097"/>
                  </a:lnTo>
                  <a:close/>
                  <a:moveTo>
                    <a:pt x="2512" y="4752"/>
                  </a:moveTo>
                  <a:lnTo>
                    <a:pt x="2512" y="4942"/>
                  </a:lnTo>
                  <a:lnTo>
                    <a:pt x="2524" y="4942"/>
                  </a:lnTo>
                  <a:cubicBezTo>
                    <a:pt x="2524" y="5026"/>
                    <a:pt x="2465" y="5085"/>
                    <a:pt x="2393" y="5085"/>
                  </a:cubicBezTo>
                  <a:lnTo>
                    <a:pt x="1334" y="5085"/>
                  </a:lnTo>
                  <a:cubicBezTo>
                    <a:pt x="1262" y="5085"/>
                    <a:pt x="1203" y="5026"/>
                    <a:pt x="1203" y="4942"/>
                  </a:cubicBezTo>
                  <a:lnTo>
                    <a:pt x="1203" y="4752"/>
                  </a:lnTo>
                  <a:close/>
                  <a:moveTo>
                    <a:pt x="2227" y="5395"/>
                  </a:moveTo>
                  <a:cubicBezTo>
                    <a:pt x="2203" y="5561"/>
                    <a:pt x="2048" y="5681"/>
                    <a:pt x="1870" y="5681"/>
                  </a:cubicBezTo>
                  <a:cubicBezTo>
                    <a:pt x="1691" y="5681"/>
                    <a:pt x="1548" y="5561"/>
                    <a:pt x="1500" y="5395"/>
                  </a:cubicBezTo>
                  <a:close/>
                  <a:moveTo>
                    <a:pt x="1874" y="1"/>
                  </a:moveTo>
                  <a:cubicBezTo>
                    <a:pt x="834" y="1"/>
                    <a:pt x="0" y="837"/>
                    <a:pt x="0" y="1882"/>
                  </a:cubicBezTo>
                  <a:cubicBezTo>
                    <a:pt x="0" y="2406"/>
                    <a:pt x="215" y="2906"/>
                    <a:pt x="607" y="3264"/>
                  </a:cubicBezTo>
                  <a:cubicBezTo>
                    <a:pt x="786" y="3418"/>
                    <a:pt x="869" y="3656"/>
                    <a:pt x="869" y="3895"/>
                  </a:cubicBezTo>
                  <a:lnTo>
                    <a:pt x="869" y="4942"/>
                  </a:lnTo>
                  <a:cubicBezTo>
                    <a:pt x="869" y="5145"/>
                    <a:pt x="988" y="5300"/>
                    <a:pt x="1155" y="5359"/>
                  </a:cubicBezTo>
                  <a:cubicBezTo>
                    <a:pt x="1191" y="5716"/>
                    <a:pt x="1489" y="6014"/>
                    <a:pt x="1858" y="6014"/>
                  </a:cubicBezTo>
                  <a:cubicBezTo>
                    <a:pt x="2227" y="6014"/>
                    <a:pt x="2524" y="5740"/>
                    <a:pt x="2560" y="5359"/>
                  </a:cubicBezTo>
                  <a:cubicBezTo>
                    <a:pt x="2715" y="5288"/>
                    <a:pt x="2834" y="5121"/>
                    <a:pt x="2834" y="4942"/>
                  </a:cubicBezTo>
                  <a:lnTo>
                    <a:pt x="2834" y="3871"/>
                  </a:lnTo>
                  <a:cubicBezTo>
                    <a:pt x="2834" y="3811"/>
                    <a:pt x="2834" y="3752"/>
                    <a:pt x="2858" y="3692"/>
                  </a:cubicBezTo>
                  <a:cubicBezTo>
                    <a:pt x="2870" y="3609"/>
                    <a:pt x="2822" y="3514"/>
                    <a:pt x="2727" y="3502"/>
                  </a:cubicBezTo>
                  <a:cubicBezTo>
                    <a:pt x="2718" y="3500"/>
                    <a:pt x="2710" y="3500"/>
                    <a:pt x="2701" y="3500"/>
                  </a:cubicBezTo>
                  <a:cubicBezTo>
                    <a:pt x="2627" y="3500"/>
                    <a:pt x="2558" y="3546"/>
                    <a:pt x="2536" y="3621"/>
                  </a:cubicBezTo>
                  <a:cubicBezTo>
                    <a:pt x="2524" y="3668"/>
                    <a:pt x="2524" y="3728"/>
                    <a:pt x="2512" y="3776"/>
                  </a:cubicBezTo>
                  <a:lnTo>
                    <a:pt x="2298" y="3776"/>
                  </a:lnTo>
                  <a:lnTo>
                    <a:pt x="2298" y="2085"/>
                  </a:lnTo>
                  <a:lnTo>
                    <a:pt x="2465" y="2085"/>
                  </a:lnTo>
                  <a:cubicBezTo>
                    <a:pt x="2715" y="2085"/>
                    <a:pt x="2929" y="1882"/>
                    <a:pt x="2929" y="1632"/>
                  </a:cubicBezTo>
                  <a:cubicBezTo>
                    <a:pt x="2929" y="1370"/>
                    <a:pt x="2715" y="1168"/>
                    <a:pt x="2465" y="1168"/>
                  </a:cubicBezTo>
                  <a:lnTo>
                    <a:pt x="2441" y="1168"/>
                  </a:lnTo>
                  <a:cubicBezTo>
                    <a:pt x="2179" y="1168"/>
                    <a:pt x="1977" y="1370"/>
                    <a:pt x="1977" y="1632"/>
                  </a:cubicBezTo>
                  <a:lnTo>
                    <a:pt x="1977" y="1763"/>
                  </a:lnTo>
                  <a:lnTo>
                    <a:pt x="1727" y="1763"/>
                  </a:lnTo>
                  <a:lnTo>
                    <a:pt x="1727" y="1632"/>
                  </a:lnTo>
                  <a:cubicBezTo>
                    <a:pt x="1727" y="1370"/>
                    <a:pt x="1512" y="1168"/>
                    <a:pt x="1262" y="1168"/>
                  </a:cubicBezTo>
                  <a:lnTo>
                    <a:pt x="1227" y="1168"/>
                  </a:lnTo>
                  <a:cubicBezTo>
                    <a:pt x="977" y="1168"/>
                    <a:pt x="774" y="1370"/>
                    <a:pt x="774" y="1632"/>
                  </a:cubicBezTo>
                  <a:cubicBezTo>
                    <a:pt x="774" y="1882"/>
                    <a:pt x="977" y="2085"/>
                    <a:pt x="1227" y="2085"/>
                  </a:cubicBezTo>
                  <a:lnTo>
                    <a:pt x="1393" y="2085"/>
                  </a:lnTo>
                  <a:lnTo>
                    <a:pt x="1393" y="3776"/>
                  </a:lnTo>
                  <a:lnTo>
                    <a:pt x="1191" y="3776"/>
                  </a:lnTo>
                  <a:cubicBezTo>
                    <a:pt x="1155" y="3478"/>
                    <a:pt x="1024" y="3204"/>
                    <a:pt x="810" y="3014"/>
                  </a:cubicBezTo>
                  <a:cubicBezTo>
                    <a:pt x="488" y="2716"/>
                    <a:pt x="310" y="2299"/>
                    <a:pt x="310" y="1871"/>
                  </a:cubicBezTo>
                  <a:cubicBezTo>
                    <a:pt x="310" y="1013"/>
                    <a:pt x="988" y="323"/>
                    <a:pt x="1858" y="323"/>
                  </a:cubicBezTo>
                  <a:lnTo>
                    <a:pt x="1905" y="323"/>
                  </a:lnTo>
                  <a:cubicBezTo>
                    <a:pt x="2715" y="335"/>
                    <a:pt x="3394" y="1013"/>
                    <a:pt x="3405" y="1835"/>
                  </a:cubicBezTo>
                  <a:lnTo>
                    <a:pt x="3405" y="1847"/>
                  </a:lnTo>
                  <a:cubicBezTo>
                    <a:pt x="3405" y="2287"/>
                    <a:pt x="3239" y="2668"/>
                    <a:pt x="2929" y="2966"/>
                  </a:cubicBezTo>
                  <a:cubicBezTo>
                    <a:pt x="2870" y="3025"/>
                    <a:pt x="2858" y="3133"/>
                    <a:pt x="2929" y="3204"/>
                  </a:cubicBezTo>
                  <a:cubicBezTo>
                    <a:pt x="2965" y="3240"/>
                    <a:pt x="3007" y="3258"/>
                    <a:pt x="3048" y="3258"/>
                  </a:cubicBezTo>
                  <a:cubicBezTo>
                    <a:pt x="3090" y="3258"/>
                    <a:pt x="3132" y="3240"/>
                    <a:pt x="3167" y="3204"/>
                  </a:cubicBezTo>
                  <a:cubicBezTo>
                    <a:pt x="3906" y="2502"/>
                    <a:pt x="3941" y="1299"/>
                    <a:pt x="3191" y="561"/>
                  </a:cubicBezTo>
                  <a:cubicBezTo>
                    <a:pt x="2858" y="216"/>
                    <a:pt x="2393" y="1"/>
                    <a:pt x="1917" y="1"/>
                  </a:cubicBezTo>
                  <a:cubicBezTo>
                    <a:pt x="1903" y="1"/>
                    <a:pt x="1888" y="1"/>
                    <a:pt x="18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49"/>
            <p:cNvSpPr/>
            <p:nvPr/>
          </p:nvSpPr>
          <p:spPr>
            <a:xfrm>
              <a:off x="1502232" y="2449259"/>
              <a:ext cx="10655" cy="25380"/>
            </a:xfrm>
            <a:custGeom>
              <a:avLst/>
              <a:gdLst/>
              <a:ahLst/>
              <a:cxnLst/>
              <a:rect l="l" t="t" r="r" b="b"/>
              <a:pathLst>
                <a:path w="335" h="798" extrusionOk="0">
                  <a:moveTo>
                    <a:pt x="168" y="0"/>
                  </a:moveTo>
                  <a:cubicBezTo>
                    <a:pt x="84" y="0"/>
                    <a:pt x="1" y="84"/>
                    <a:pt x="1" y="167"/>
                  </a:cubicBezTo>
                  <a:lnTo>
                    <a:pt x="1" y="631"/>
                  </a:lnTo>
                  <a:cubicBezTo>
                    <a:pt x="1" y="715"/>
                    <a:pt x="84" y="798"/>
                    <a:pt x="168" y="798"/>
                  </a:cubicBezTo>
                  <a:cubicBezTo>
                    <a:pt x="263" y="798"/>
                    <a:pt x="334" y="715"/>
                    <a:pt x="334" y="631"/>
                  </a:cubicBezTo>
                  <a:lnTo>
                    <a:pt x="334" y="167"/>
                  </a:lnTo>
                  <a:cubicBezTo>
                    <a:pt x="334" y="84"/>
                    <a:pt x="263" y="0"/>
                    <a:pt x="1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49"/>
            <p:cNvSpPr/>
            <p:nvPr/>
          </p:nvSpPr>
          <p:spPr>
            <a:xfrm>
              <a:off x="1458309" y="2460582"/>
              <a:ext cx="18988" cy="23090"/>
            </a:xfrm>
            <a:custGeom>
              <a:avLst/>
              <a:gdLst/>
              <a:ahLst/>
              <a:cxnLst/>
              <a:rect l="l" t="t" r="r" b="b"/>
              <a:pathLst>
                <a:path w="597" h="726" extrusionOk="0">
                  <a:moveTo>
                    <a:pt x="190" y="1"/>
                  </a:moveTo>
                  <a:cubicBezTo>
                    <a:pt x="161" y="1"/>
                    <a:pt x="132" y="9"/>
                    <a:pt x="108" y="25"/>
                  </a:cubicBezTo>
                  <a:cubicBezTo>
                    <a:pt x="25" y="61"/>
                    <a:pt x="1" y="168"/>
                    <a:pt x="48" y="240"/>
                  </a:cubicBezTo>
                  <a:lnTo>
                    <a:pt x="275" y="644"/>
                  </a:lnTo>
                  <a:cubicBezTo>
                    <a:pt x="299" y="693"/>
                    <a:pt x="357" y="726"/>
                    <a:pt x="414" y="726"/>
                  </a:cubicBezTo>
                  <a:cubicBezTo>
                    <a:pt x="441" y="726"/>
                    <a:pt x="466" y="719"/>
                    <a:pt x="489" y="704"/>
                  </a:cubicBezTo>
                  <a:cubicBezTo>
                    <a:pt x="572" y="656"/>
                    <a:pt x="596" y="573"/>
                    <a:pt x="548" y="478"/>
                  </a:cubicBezTo>
                  <a:lnTo>
                    <a:pt x="322" y="85"/>
                  </a:lnTo>
                  <a:cubicBezTo>
                    <a:pt x="299" y="30"/>
                    <a:pt x="244" y="1"/>
                    <a:pt x="1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49"/>
            <p:cNvSpPr/>
            <p:nvPr/>
          </p:nvSpPr>
          <p:spPr>
            <a:xfrm>
              <a:off x="1425741" y="2492768"/>
              <a:ext cx="25031" cy="17874"/>
            </a:xfrm>
            <a:custGeom>
              <a:avLst/>
              <a:gdLst/>
              <a:ahLst/>
              <a:cxnLst/>
              <a:rect l="l" t="t" r="r" b="b"/>
              <a:pathLst>
                <a:path w="787" h="562" extrusionOk="0">
                  <a:moveTo>
                    <a:pt x="181" y="1"/>
                  </a:moveTo>
                  <a:cubicBezTo>
                    <a:pt x="126" y="1"/>
                    <a:pt x="72" y="30"/>
                    <a:pt x="48" y="85"/>
                  </a:cubicBezTo>
                  <a:cubicBezTo>
                    <a:pt x="1" y="156"/>
                    <a:pt x="25" y="263"/>
                    <a:pt x="108" y="299"/>
                  </a:cubicBezTo>
                  <a:cubicBezTo>
                    <a:pt x="501" y="525"/>
                    <a:pt x="501" y="561"/>
                    <a:pt x="584" y="561"/>
                  </a:cubicBezTo>
                  <a:cubicBezTo>
                    <a:pt x="632" y="561"/>
                    <a:pt x="703" y="525"/>
                    <a:pt x="727" y="466"/>
                  </a:cubicBezTo>
                  <a:cubicBezTo>
                    <a:pt x="787" y="394"/>
                    <a:pt x="751" y="287"/>
                    <a:pt x="668" y="240"/>
                  </a:cubicBezTo>
                  <a:lnTo>
                    <a:pt x="263" y="25"/>
                  </a:lnTo>
                  <a:cubicBezTo>
                    <a:pt x="238" y="9"/>
                    <a:pt x="209" y="1"/>
                    <a:pt x="1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49"/>
            <p:cNvSpPr/>
            <p:nvPr/>
          </p:nvSpPr>
          <p:spPr>
            <a:xfrm>
              <a:off x="1414768" y="2535959"/>
              <a:ext cx="25031" cy="10655"/>
            </a:xfrm>
            <a:custGeom>
              <a:avLst/>
              <a:gdLst/>
              <a:ahLst/>
              <a:cxnLst/>
              <a:rect l="l" t="t" r="r" b="b"/>
              <a:pathLst>
                <a:path w="787" h="335" extrusionOk="0">
                  <a:moveTo>
                    <a:pt x="167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51"/>
                    <a:pt x="72" y="334"/>
                    <a:pt x="167" y="334"/>
                  </a:cubicBezTo>
                  <a:lnTo>
                    <a:pt x="632" y="334"/>
                  </a:lnTo>
                  <a:cubicBezTo>
                    <a:pt x="715" y="334"/>
                    <a:pt x="786" y="251"/>
                    <a:pt x="786" y="167"/>
                  </a:cubicBezTo>
                  <a:cubicBezTo>
                    <a:pt x="786" y="72"/>
                    <a:pt x="715" y="1"/>
                    <a:pt x="6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49"/>
            <p:cNvSpPr/>
            <p:nvPr/>
          </p:nvSpPr>
          <p:spPr>
            <a:xfrm>
              <a:off x="1573825" y="2537104"/>
              <a:ext cx="24999" cy="10241"/>
            </a:xfrm>
            <a:custGeom>
              <a:avLst/>
              <a:gdLst/>
              <a:ahLst/>
              <a:cxnLst/>
              <a:rect l="l" t="t" r="r" b="b"/>
              <a:pathLst>
                <a:path w="786" h="322" extrusionOk="0">
                  <a:moveTo>
                    <a:pt x="167" y="0"/>
                  </a:moveTo>
                  <a:cubicBezTo>
                    <a:pt x="72" y="0"/>
                    <a:pt x="0" y="72"/>
                    <a:pt x="0" y="155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631" y="322"/>
                  </a:lnTo>
                  <a:cubicBezTo>
                    <a:pt x="715" y="322"/>
                    <a:pt x="786" y="251"/>
                    <a:pt x="786" y="155"/>
                  </a:cubicBezTo>
                  <a:cubicBezTo>
                    <a:pt x="786" y="72"/>
                    <a:pt x="715" y="0"/>
                    <a:pt x="6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49"/>
            <p:cNvSpPr/>
            <p:nvPr/>
          </p:nvSpPr>
          <p:spPr>
            <a:xfrm>
              <a:off x="1563965" y="2493627"/>
              <a:ext cx="24649" cy="17525"/>
            </a:xfrm>
            <a:custGeom>
              <a:avLst/>
              <a:gdLst/>
              <a:ahLst/>
              <a:cxnLst/>
              <a:rect l="l" t="t" r="r" b="b"/>
              <a:pathLst>
                <a:path w="775" h="551" extrusionOk="0">
                  <a:moveTo>
                    <a:pt x="576" y="0"/>
                  </a:moveTo>
                  <a:cubicBezTo>
                    <a:pt x="549" y="0"/>
                    <a:pt x="523" y="7"/>
                    <a:pt x="501" y="22"/>
                  </a:cubicBezTo>
                  <a:lnTo>
                    <a:pt x="108" y="248"/>
                  </a:lnTo>
                  <a:cubicBezTo>
                    <a:pt x="24" y="296"/>
                    <a:pt x="1" y="391"/>
                    <a:pt x="48" y="475"/>
                  </a:cubicBezTo>
                  <a:cubicBezTo>
                    <a:pt x="73" y="524"/>
                    <a:pt x="132" y="550"/>
                    <a:pt x="189" y="550"/>
                  </a:cubicBezTo>
                  <a:cubicBezTo>
                    <a:pt x="215" y="550"/>
                    <a:pt x="240" y="545"/>
                    <a:pt x="263" y="534"/>
                  </a:cubicBezTo>
                  <a:lnTo>
                    <a:pt x="667" y="308"/>
                  </a:lnTo>
                  <a:cubicBezTo>
                    <a:pt x="739" y="260"/>
                    <a:pt x="774" y="153"/>
                    <a:pt x="727" y="82"/>
                  </a:cubicBezTo>
                  <a:cubicBezTo>
                    <a:pt x="694" y="33"/>
                    <a:pt x="633" y="0"/>
                    <a:pt x="5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49"/>
            <p:cNvSpPr/>
            <p:nvPr/>
          </p:nvSpPr>
          <p:spPr>
            <a:xfrm>
              <a:off x="1537853" y="2461440"/>
              <a:ext cx="18956" cy="23090"/>
            </a:xfrm>
            <a:custGeom>
              <a:avLst/>
              <a:gdLst/>
              <a:ahLst/>
              <a:cxnLst/>
              <a:rect l="l" t="t" r="r" b="b"/>
              <a:pathLst>
                <a:path w="596" h="726" extrusionOk="0">
                  <a:moveTo>
                    <a:pt x="414" y="0"/>
                  </a:moveTo>
                  <a:cubicBezTo>
                    <a:pt x="357" y="0"/>
                    <a:pt x="298" y="33"/>
                    <a:pt x="274" y="82"/>
                  </a:cubicBezTo>
                  <a:lnTo>
                    <a:pt x="48" y="486"/>
                  </a:lnTo>
                  <a:cubicBezTo>
                    <a:pt x="0" y="558"/>
                    <a:pt x="36" y="665"/>
                    <a:pt x="107" y="701"/>
                  </a:cubicBezTo>
                  <a:cubicBezTo>
                    <a:pt x="132" y="718"/>
                    <a:pt x="162" y="725"/>
                    <a:pt x="192" y="725"/>
                  </a:cubicBezTo>
                  <a:cubicBezTo>
                    <a:pt x="247" y="725"/>
                    <a:pt x="303" y="699"/>
                    <a:pt x="333" y="653"/>
                  </a:cubicBezTo>
                  <a:lnTo>
                    <a:pt x="548" y="248"/>
                  </a:lnTo>
                  <a:cubicBezTo>
                    <a:pt x="595" y="177"/>
                    <a:pt x="572" y="70"/>
                    <a:pt x="488" y="22"/>
                  </a:cubicBezTo>
                  <a:cubicBezTo>
                    <a:pt x="466" y="7"/>
                    <a:pt x="440" y="0"/>
                    <a:pt x="4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50"/>
          <p:cNvSpPr txBox="1">
            <a:spLocks noGrp="1"/>
          </p:cNvSpPr>
          <p:nvPr>
            <p:ph type="title"/>
          </p:nvPr>
        </p:nvSpPr>
        <p:spPr>
          <a:xfrm>
            <a:off x="5158350" y="2031550"/>
            <a:ext cx="3646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A/B Test </a:t>
            </a:r>
            <a:endParaRPr/>
          </a:p>
        </p:txBody>
      </p:sp>
      <p:sp>
        <p:nvSpPr>
          <p:cNvPr id="662" name="Google Shape;662;p50"/>
          <p:cNvSpPr txBox="1">
            <a:spLocks noGrp="1"/>
          </p:cNvSpPr>
          <p:nvPr>
            <p:ph type="title" idx="2"/>
          </p:nvPr>
        </p:nvSpPr>
        <p:spPr>
          <a:xfrm>
            <a:off x="5158350" y="543200"/>
            <a:ext cx="3269400" cy="150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pic>
        <p:nvPicPr>
          <p:cNvPr id="663" name="Google Shape;663;p50"/>
          <p:cNvPicPr preferRelativeResize="0"/>
          <p:nvPr/>
        </p:nvPicPr>
        <p:blipFill rotWithShape="1">
          <a:blip r:embed="rId3">
            <a:alphaModFix/>
          </a:blip>
          <a:srcRect l="4898" t="4898" r="4889" b="4889"/>
          <a:stretch/>
        </p:blipFill>
        <p:spPr>
          <a:xfrm>
            <a:off x="851800" y="747600"/>
            <a:ext cx="3648300" cy="36483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Investment Fund Company Profile by Slidesgo">
  <a:themeElements>
    <a:clrScheme name="Simple Light">
      <a:dk1>
        <a:srgbClr val="2A2828"/>
      </a:dk1>
      <a:lt1>
        <a:srgbClr val="FFFFFF"/>
      </a:lt1>
      <a:dk2>
        <a:srgbClr val="FFA8A1"/>
      </a:dk2>
      <a:lt2>
        <a:srgbClr val="FEF4EA"/>
      </a:lt2>
      <a:accent1>
        <a:srgbClr val="FFD8B1"/>
      </a:accent1>
      <a:accent2>
        <a:srgbClr val="CAD5D7"/>
      </a:accent2>
      <a:accent3>
        <a:srgbClr val="212121"/>
      </a:accent3>
      <a:accent4>
        <a:srgbClr val="FFD8B1"/>
      </a:accent4>
      <a:accent5>
        <a:srgbClr val="FFA8A1"/>
      </a:accent5>
      <a:accent6>
        <a:srgbClr val="FEF4EA"/>
      </a:accent6>
      <a:hlink>
        <a:srgbClr val="30343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590</Words>
  <Application>Microsoft Macintosh PowerPoint</Application>
  <PresentationFormat>Presentación en pantalla (16:9)</PresentationFormat>
  <Paragraphs>101</Paragraphs>
  <Slides>14</Slides>
  <Notes>14</Notes>
  <HiddenSlides>0</HiddenSlides>
  <MMClips>0</MMClips>
  <ScaleCrop>false</ScaleCrop>
  <HeadingPairs>
    <vt:vector size="6" baseType="variant">
      <vt:variant>
        <vt:lpstr>Fuentes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14</vt:i4>
      </vt:variant>
    </vt:vector>
  </HeadingPairs>
  <TitlesOfParts>
    <vt:vector size="24" baseType="lpstr">
      <vt:lpstr>Lato</vt:lpstr>
      <vt:lpstr>Arial</vt:lpstr>
      <vt:lpstr>Lato Black</vt:lpstr>
      <vt:lpstr>Palanquin</vt:lpstr>
      <vt:lpstr>Roboto</vt:lpstr>
      <vt:lpstr>Montserrat Medium</vt:lpstr>
      <vt:lpstr>Palanquin SemiBold</vt:lpstr>
      <vt:lpstr>Palanquin Medium</vt:lpstr>
      <vt:lpstr>Playfair Display</vt:lpstr>
      <vt:lpstr>Investment Fund Company Profile by Slidesgo</vt:lpstr>
      <vt:lpstr>From Traditional to Modern  </vt:lpstr>
      <vt:lpstr>Presentación de PowerPoint</vt:lpstr>
      <vt:lpstr>01</vt:lpstr>
      <vt:lpstr>01 UI experiment User Interface</vt:lpstr>
      <vt:lpstr>02 Client Details</vt:lpstr>
      <vt:lpstr>03 Experiment   Introduction </vt:lpstr>
      <vt:lpstr>Group  Comparability </vt:lpstr>
      <vt:lpstr>04 Hypothesis</vt:lpstr>
      <vt:lpstr>A/B Test </vt:lpstr>
      <vt:lpstr>05 Visual AB analysis</vt:lpstr>
      <vt:lpstr>05 Conclusion Regression</vt:lpstr>
      <vt:lpstr>Total Completion </vt:lpstr>
      <vt:lpstr>06 Recommendations</vt:lpstr>
      <vt:lpstr>Thank You!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From Traditional to Modern  </dc:title>
  <cp:lastModifiedBy>Microsoft Office User</cp:lastModifiedBy>
  <cp:revision>1</cp:revision>
  <dcterms:modified xsi:type="dcterms:W3CDTF">2024-09-13T10:45:26Z</dcterms:modified>
</cp:coreProperties>
</file>